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84.xml" ContentType="application/vnd.openxmlformats-officedocument.presentationml.slideLayout+xml"/>
  <Override PartName="/ppt/slideLayouts/slideLayout83.xml" ContentType="application/vnd.openxmlformats-officedocument.presentationml.slideLayout+xml"/>
  <Override PartName="/ppt/slideLayouts/slideLayout82.xml" ContentType="application/vnd.openxmlformats-officedocument.presentationml.slideLayout+xml"/>
  <Override PartName="/ppt/slideLayouts/slideLayout81.xml" ContentType="application/vnd.openxmlformats-officedocument.presentationml.slideLayout+xml"/>
  <Override PartName="/ppt/slideLayouts/slideLayout80.xml" ContentType="application/vnd.openxmlformats-officedocument.presentationml.slideLayout+xml"/>
  <Override PartName="/ppt/slideLayouts/slideLayout79.xml" ContentType="application/vnd.openxmlformats-officedocument.presentationml.slideLayout+xml"/>
  <Override PartName="/ppt/slideLayouts/slideLayout68.xml" ContentType="application/vnd.openxmlformats-officedocument.presentationml.slideLayout+xml"/>
  <Override PartName="/ppt/slideLayouts/slideLayout75.xml" ContentType="application/vnd.openxmlformats-officedocument.presentationml.slideLayout+xml"/>
  <Override PartName="/ppt/slideLayouts/slideLayout66.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67.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57.xml" ContentType="application/vnd.openxmlformats-officedocument.presentationml.slideLayout+xml"/>
  <Override PartName="/ppt/slideLayouts/slideLayout52.xml" ContentType="application/vnd.openxmlformats-officedocument.presentationml.slideLayout+xml"/>
  <Override PartName="/ppt/slideLayouts/slideLayout59.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58.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12" r:id="rId2"/>
  </p:sldMasterIdLst>
  <p:notesMasterIdLst>
    <p:notesMasterId r:id="rId26"/>
  </p:notesMasterIdLst>
  <p:handoutMasterIdLst>
    <p:handoutMasterId r:id="rId27"/>
  </p:handoutMasterIdLst>
  <p:sldIdLst>
    <p:sldId id="271" r:id="rId3"/>
    <p:sldId id="289" r:id="rId4"/>
    <p:sldId id="290" r:id="rId5"/>
    <p:sldId id="272" r:id="rId6"/>
    <p:sldId id="274" r:id="rId7"/>
    <p:sldId id="269" r:id="rId8"/>
    <p:sldId id="270" r:id="rId9"/>
    <p:sldId id="275" r:id="rId10"/>
    <p:sldId id="276" r:id="rId11"/>
    <p:sldId id="273" r:id="rId12"/>
    <p:sldId id="295" r:id="rId13"/>
    <p:sldId id="288" r:id="rId14"/>
    <p:sldId id="281" r:id="rId15"/>
    <p:sldId id="282" r:id="rId16"/>
    <p:sldId id="294" r:id="rId17"/>
    <p:sldId id="283" r:id="rId18"/>
    <p:sldId id="284" r:id="rId19"/>
    <p:sldId id="285" r:id="rId20"/>
    <p:sldId id="286" r:id="rId21"/>
    <p:sldId id="287" r:id="rId22"/>
    <p:sldId id="291" r:id="rId23"/>
    <p:sldId id="292" r:id="rId24"/>
    <p:sldId id="293"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howGuides="1">
      <p:cViewPr varScale="1">
        <p:scale>
          <a:sx n="116" d="100"/>
          <a:sy n="116" d="100"/>
        </p:scale>
        <p:origin x="336" y="84"/>
      </p:cViewPr>
      <p:guideLst/>
    </p:cSldViewPr>
  </p:slideViewPr>
  <p:notesTextViewPr>
    <p:cViewPr>
      <p:scale>
        <a:sx n="3" d="2"/>
        <a:sy n="3" d="2"/>
      </p:scale>
      <p:origin x="0" y="0"/>
    </p:cViewPr>
  </p:notesTextViewPr>
  <p:notesViewPr>
    <p:cSldViewPr showGuides="1">
      <p:cViewPr varScale="1">
        <p:scale>
          <a:sx n="125" d="100"/>
          <a:sy n="125" d="100"/>
        </p:scale>
        <p:origin x="418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36" Type="http://schemas.openxmlformats.org/officeDocument/2006/relationships/customXml" Target="../customXml/item5.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90E327-0BB1-439F-A6C8-2F06B30EAC7E}" type="datetimeFigureOut">
              <a:rPr lang="sv-SE" smtClean="0"/>
              <a:t>2023-01-02</a:t>
            </a:fld>
            <a:endParaRPr lang="sv-SE" dirty="0"/>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832076-BCB6-48EA-90FC-F0D968CD7C9C}" type="slidenum">
              <a:rPr lang="sv-SE" smtClean="0"/>
              <a:t>‹#›</a:t>
            </a:fld>
            <a:endParaRPr lang="sv-SE" dirty="0"/>
          </a:p>
        </p:txBody>
      </p:sp>
    </p:spTree>
    <p:extLst>
      <p:ext uri="{BB962C8B-B14F-4D97-AF65-F5344CB8AC3E}">
        <p14:creationId xmlns:p14="http://schemas.microsoft.com/office/powerpoint/2010/main" val="2115592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1C958B-A38C-47D6-83FD-060D3EAE371B}" type="datetimeFigureOut">
              <a:rPr lang="sv-SE" smtClean="0"/>
              <a:t>2023-01-02</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1A52C-D564-4ECF-8CCD-2250F16E8055}" type="slidenum">
              <a:rPr lang="sv-SE" smtClean="0"/>
              <a:t>‹#›</a:t>
            </a:fld>
            <a:endParaRPr lang="sv-SE" dirty="0"/>
          </a:p>
        </p:txBody>
      </p:sp>
    </p:spTree>
    <p:extLst>
      <p:ext uri="{BB962C8B-B14F-4D97-AF65-F5344CB8AC3E}">
        <p14:creationId xmlns:p14="http://schemas.microsoft.com/office/powerpoint/2010/main" val="705413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uvudrubrik">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17613" y="1219200"/>
            <a:ext cx="9755187" cy="4419600"/>
          </a:xfrm>
        </p:spPr>
        <p:txBody>
          <a:bodyPr anchor="t">
            <a:noAutofit/>
          </a:bodyPr>
          <a:lstStyle>
            <a:lvl1pPr algn="r">
              <a:lnSpc>
                <a:spcPct val="80000"/>
              </a:lnSpc>
              <a:defRPr sz="8000">
                <a:solidFill>
                  <a:schemeClr val="tx1"/>
                </a:solidFill>
              </a:defRPr>
            </a:lvl1pPr>
          </a:lstStyle>
          <a:p>
            <a:r>
              <a:rPr lang="sv-SE" dirty="0" smtClean="0"/>
              <a:t>Rubrik</a:t>
            </a:r>
            <a:br>
              <a:rPr lang="sv-SE" dirty="0" smtClean="0"/>
            </a:br>
            <a:r>
              <a:rPr lang="sv-SE" dirty="0" smtClean="0"/>
              <a:t>Underrubrik</a:t>
            </a:r>
            <a:br>
              <a:rPr lang="sv-SE" dirty="0" smtClean="0"/>
            </a:br>
            <a:endParaRPr lang="sv-SE" dirty="0"/>
          </a:p>
        </p:txBody>
      </p:sp>
      <p:sp>
        <p:nvSpPr>
          <p:cNvPr id="6" name="Platshållare för bildnummer 5"/>
          <p:cNvSpPr>
            <a:spLocks noGrp="1"/>
          </p:cNvSpPr>
          <p:nvPr>
            <p:ph type="sldNum" sz="quarter" idx="12"/>
          </p:nvPr>
        </p:nvSpPr>
        <p:spPr>
          <a:xfrm>
            <a:off x="8208963" y="0"/>
            <a:ext cx="2756630" cy="1219200"/>
          </a:xfrm>
        </p:spPr>
        <p:txBody>
          <a:bodyPr/>
          <a:lstStyle/>
          <a:p>
            <a:fld id="{77247564-E29A-4039-A521-FA633551344B}" type="slidenum">
              <a:rPr lang="sv-SE" smtClean="0"/>
              <a:t>‹#›</a:t>
            </a:fld>
            <a:endParaRPr lang="sv-SE" dirty="0"/>
          </a:p>
        </p:txBody>
      </p:sp>
    </p:spTree>
    <p:extLst>
      <p:ext uri="{BB962C8B-B14F-4D97-AF65-F5344CB8AC3E}">
        <p14:creationId xmlns:p14="http://schemas.microsoft.com/office/powerpoint/2010/main" val="230840331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2-rader_bild">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1768475"/>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987674"/>
            <a:ext cx="9747250" cy="2651125"/>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6794607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2-rader_bild-utfallande">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1768475"/>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0" y="2987674"/>
            <a:ext cx="12192000" cy="2651125"/>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56901926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217613" y="1219200"/>
            <a:ext cx="9747250" cy="4419599"/>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1334149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utfallande">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1219200"/>
            <a:ext cx="12192000" cy="4419599"/>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8773348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_fält_fält">
    <p:spTree>
      <p:nvGrpSpPr>
        <p:cNvPr id="1" name=""/>
        <p:cNvGrpSpPr/>
        <p:nvPr/>
      </p:nvGrpSpPr>
      <p:grpSpPr>
        <a:xfrm>
          <a:off x="0" y="0"/>
          <a:ext cx="0" cy="0"/>
          <a:chOff x="0" y="0"/>
          <a:chExt cx="0" cy="0"/>
        </a:xfrm>
      </p:grpSpPr>
      <p:sp>
        <p:nvSpPr>
          <p:cNvPr id="7" name="Platshållare för innehåll 6"/>
          <p:cNvSpPr>
            <a:spLocks noGrp="1" noChangeAspect="1"/>
          </p:cNvSpPr>
          <p:nvPr>
            <p:ph sz="quarter" idx="13"/>
          </p:nvPr>
        </p:nvSpPr>
        <p:spPr>
          <a:xfrm>
            <a:off x="1217613" y="2111375"/>
            <a:ext cx="4386262" cy="35226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innehåll 9"/>
          <p:cNvSpPr>
            <a:spLocks noGrp="1" noChangeAspect="1"/>
          </p:cNvSpPr>
          <p:nvPr>
            <p:ph sz="quarter" idx="14"/>
          </p:nvPr>
        </p:nvSpPr>
        <p:spPr>
          <a:xfrm>
            <a:off x="6581775" y="2111375"/>
            <a:ext cx="4386263" cy="35226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Rubrik 10"/>
          <p:cNvSpPr>
            <a:spLocks noGrp="1"/>
          </p:cNvSpPr>
          <p:nvPr>
            <p:ph type="title"/>
          </p:nvPr>
        </p:nvSpPr>
        <p:spPr>
          <a:xfrm>
            <a:off x="1217613" y="1219200"/>
            <a:ext cx="9753599" cy="877887"/>
          </a:xfrm>
        </p:spPr>
        <p:txBody>
          <a:bodyPr/>
          <a:lstStyle/>
          <a:p>
            <a:r>
              <a:rPr lang="sv-SE" smtClean="0"/>
              <a:t>Klicka här för att ändra format</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8099711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2-rader_fält_fält">
    <p:spTree>
      <p:nvGrpSpPr>
        <p:cNvPr id="1" name=""/>
        <p:cNvGrpSpPr/>
        <p:nvPr/>
      </p:nvGrpSpPr>
      <p:grpSpPr>
        <a:xfrm>
          <a:off x="0" y="0"/>
          <a:ext cx="0" cy="0"/>
          <a:chOff x="0" y="0"/>
          <a:chExt cx="0" cy="0"/>
        </a:xfrm>
      </p:grpSpPr>
      <p:sp>
        <p:nvSpPr>
          <p:cNvPr id="7" name="Platshållare för innehåll 6"/>
          <p:cNvSpPr>
            <a:spLocks noGrp="1" noChangeAspect="1"/>
          </p:cNvSpPr>
          <p:nvPr>
            <p:ph sz="quarter" idx="13"/>
          </p:nvPr>
        </p:nvSpPr>
        <p:spPr>
          <a:xfrm>
            <a:off x="1217613" y="3001963"/>
            <a:ext cx="4386262" cy="2632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innehåll 9"/>
          <p:cNvSpPr>
            <a:spLocks noGrp="1" noChangeAspect="1"/>
          </p:cNvSpPr>
          <p:nvPr>
            <p:ph sz="quarter" idx="14"/>
          </p:nvPr>
        </p:nvSpPr>
        <p:spPr>
          <a:xfrm>
            <a:off x="6581775" y="3001963"/>
            <a:ext cx="4386263" cy="2632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Rubrik 10"/>
          <p:cNvSpPr>
            <a:spLocks noGrp="1"/>
          </p:cNvSpPr>
          <p:nvPr>
            <p:ph type="title"/>
          </p:nvPr>
        </p:nvSpPr>
        <p:spPr>
          <a:xfrm>
            <a:off x="1217613" y="1219200"/>
            <a:ext cx="9753599" cy="1768475"/>
          </a:xfrm>
        </p:spPr>
        <p:txBody>
          <a:bodyPr/>
          <a:lstStyle/>
          <a:p>
            <a:r>
              <a:rPr lang="sv-SE" smtClean="0"/>
              <a:t>Klicka här för att ändra format</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39995216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ält_fält">
    <p:spTree>
      <p:nvGrpSpPr>
        <p:cNvPr id="1" name=""/>
        <p:cNvGrpSpPr/>
        <p:nvPr/>
      </p:nvGrpSpPr>
      <p:grpSpPr>
        <a:xfrm>
          <a:off x="0" y="0"/>
          <a:ext cx="0" cy="0"/>
          <a:chOff x="0" y="0"/>
          <a:chExt cx="0" cy="0"/>
        </a:xfrm>
      </p:grpSpPr>
      <p:sp>
        <p:nvSpPr>
          <p:cNvPr id="7" name="Platshållare för innehåll 6"/>
          <p:cNvSpPr>
            <a:spLocks noGrp="1" noChangeAspect="1"/>
          </p:cNvSpPr>
          <p:nvPr>
            <p:ph sz="quarter" idx="13"/>
          </p:nvPr>
        </p:nvSpPr>
        <p:spPr>
          <a:xfrm>
            <a:off x="1217613" y="1219201"/>
            <a:ext cx="4386262"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innehåll 9"/>
          <p:cNvSpPr>
            <a:spLocks noGrp="1" noChangeAspect="1"/>
          </p:cNvSpPr>
          <p:nvPr>
            <p:ph sz="quarter" idx="14"/>
          </p:nvPr>
        </p:nvSpPr>
        <p:spPr>
          <a:xfrm>
            <a:off x="6581775" y="1219201"/>
            <a:ext cx="4386263"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82578083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_bild_fält">
    <p:spTree>
      <p:nvGrpSpPr>
        <p:cNvPr id="1" name=""/>
        <p:cNvGrpSpPr/>
        <p:nvPr/>
      </p:nvGrpSpPr>
      <p:grpSpPr>
        <a:xfrm>
          <a:off x="0" y="0"/>
          <a:ext cx="0" cy="0"/>
          <a:chOff x="0" y="0"/>
          <a:chExt cx="0" cy="0"/>
        </a:xfrm>
      </p:grpSpPr>
      <p:sp>
        <p:nvSpPr>
          <p:cNvPr id="10" name="Platshållare för innehåll 9"/>
          <p:cNvSpPr>
            <a:spLocks noGrp="1" noChangeAspect="1"/>
          </p:cNvSpPr>
          <p:nvPr>
            <p:ph sz="quarter" idx="14"/>
          </p:nvPr>
        </p:nvSpPr>
        <p:spPr>
          <a:xfrm>
            <a:off x="6581775" y="2111375"/>
            <a:ext cx="4386263" cy="35226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Rubrik 10"/>
          <p:cNvSpPr>
            <a:spLocks noGrp="1"/>
          </p:cNvSpPr>
          <p:nvPr>
            <p:ph type="title"/>
          </p:nvPr>
        </p:nvSpPr>
        <p:spPr>
          <a:xfrm>
            <a:off x="1217613" y="1219200"/>
            <a:ext cx="9753599" cy="877887"/>
          </a:xfrm>
        </p:spPr>
        <p:txBody>
          <a:bodyPr/>
          <a:lstStyle/>
          <a:p>
            <a:r>
              <a:rPr lang="sv-SE" smtClean="0"/>
              <a:t>Klicka här för att ändra format</a:t>
            </a:r>
            <a:endParaRPr lang="sv-SE" dirty="0"/>
          </a:p>
        </p:txBody>
      </p:sp>
      <p:sp>
        <p:nvSpPr>
          <p:cNvPr id="8" name="Platshållare för bild 7"/>
          <p:cNvSpPr>
            <a:spLocks noGrp="1"/>
          </p:cNvSpPr>
          <p:nvPr>
            <p:ph type="pic" sz="quarter" idx="15"/>
          </p:nvPr>
        </p:nvSpPr>
        <p:spPr>
          <a:xfrm>
            <a:off x="1222375" y="2111375"/>
            <a:ext cx="4381500" cy="3522663"/>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37156832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2-rader_bild_fält">
    <p:spTree>
      <p:nvGrpSpPr>
        <p:cNvPr id="1" name=""/>
        <p:cNvGrpSpPr/>
        <p:nvPr/>
      </p:nvGrpSpPr>
      <p:grpSpPr>
        <a:xfrm>
          <a:off x="0" y="0"/>
          <a:ext cx="0" cy="0"/>
          <a:chOff x="0" y="0"/>
          <a:chExt cx="0" cy="0"/>
        </a:xfrm>
      </p:grpSpPr>
      <p:sp>
        <p:nvSpPr>
          <p:cNvPr id="10" name="Platshållare för innehåll 9"/>
          <p:cNvSpPr>
            <a:spLocks noGrp="1" noChangeAspect="1"/>
          </p:cNvSpPr>
          <p:nvPr>
            <p:ph sz="quarter" idx="14"/>
          </p:nvPr>
        </p:nvSpPr>
        <p:spPr>
          <a:xfrm>
            <a:off x="6581775" y="2987675"/>
            <a:ext cx="4386263" cy="26463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Rubrik 10"/>
          <p:cNvSpPr>
            <a:spLocks noGrp="1"/>
          </p:cNvSpPr>
          <p:nvPr>
            <p:ph type="title"/>
          </p:nvPr>
        </p:nvSpPr>
        <p:spPr>
          <a:xfrm>
            <a:off x="1217613" y="1219200"/>
            <a:ext cx="9753599" cy="1768475"/>
          </a:xfrm>
        </p:spPr>
        <p:txBody>
          <a:bodyPr/>
          <a:lstStyle/>
          <a:p>
            <a:r>
              <a:rPr lang="sv-SE" smtClean="0"/>
              <a:t>Klicka här för att ändra format</a:t>
            </a:r>
            <a:endParaRPr lang="sv-SE" dirty="0"/>
          </a:p>
        </p:txBody>
      </p:sp>
      <p:sp>
        <p:nvSpPr>
          <p:cNvPr id="8" name="Platshållare för bild 7"/>
          <p:cNvSpPr>
            <a:spLocks noGrp="1"/>
          </p:cNvSpPr>
          <p:nvPr>
            <p:ph type="pic" sz="quarter" idx="15"/>
          </p:nvPr>
        </p:nvSpPr>
        <p:spPr>
          <a:xfrm>
            <a:off x="1222375" y="2987675"/>
            <a:ext cx="4381500" cy="2646363"/>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30203237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_fält">
    <p:spTree>
      <p:nvGrpSpPr>
        <p:cNvPr id="1" name=""/>
        <p:cNvGrpSpPr/>
        <p:nvPr/>
      </p:nvGrpSpPr>
      <p:grpSpPr>
        <a:xfrm>
          <a:off x="0" y="0"/>
          <a:ext cx="0" cy="0"/>
          <a:chOff x="0" y="0"/>
          <a:chExt cx="0" cy="0"/>
        </a:xfrm>
      </p:grpSpPr>
      <p:sp>
        <p:nvSpPr>
          <p:cNvPr id="10" name="Platshållare för innehåll 9"/>
          <p:cNvSpPr>
            <a:spLocks noGrp="1" noChangeAspect="1"/>
          </p:cNvSpPr>
          <p:nvPr>
            <p:ph sz="quarter" idx="14"/>
          </p:nvPr>
        </p:nvSpPr>
        <p:spPr>
          <a:xfrm>
            <a:off x="6581775" y="1219201"/>
            <a:ext cx="4386263"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Platshållare för bild 7"/>
          <p:cNvSpPr>
            <a:spLocks noGrp="1"/>
          </p:cNvSpPr>
          <p:nvPr>
            <p:ph type="pic" sz="quarter" idx="15"/>
          </p:nvPr>
        </p:nvSpPr>
        <p:spPr>
          <a:xfrm>
            <a:off x="1222375" y="1219201"/>
            <a:ext cx="4381500" cy="4414838"/>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8869237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uvudrubrik_föreläsare">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17613" y="1219200"/>
            <a:ext cx="9755187" cy="1768475"/>
          </a:xfrm>
        </p:spPr>
        <p:txBody>
          <a:bodyPr anchor="t">
            <a:noAutofit/>
          </a:bodyPr>
          <a:lstStyle>
            <a:lvl1pPr algn="r">
              <a:lnSpc>
                <a:spcPct val="80000"/>
              </a:lnSpc>
              <a:defRPr sz="8000">
                <a:solidFill>
                  <a:schemeClr val="tx1"/>
                </a:solidFill>
              </a:defRPr>
            </a:lvl1pPr>
          </a:lstStyle>
          <a:p>
            <a:r>
              <a:rPr lang="sv-SE" dirty="0" smtClean="0"/>
              <a:t>Rubrik</a:t>
            </a:r>
            <a:br>
              <a:rPr lang="sv-SE" dirty="0" smtClean="0"/>
            </a:br>
            <a:r>
              <a:rPr lang="sv-SE" dirty="0" smtClean="0"/>
              <a:t>Underrubrik</a:t>
            </a:r>
            <a:br>
              <a:rPr lang="sv-SE" dirty="0" smtClean="0"/>
            </a:br>
            <a:endParaRPr lang="sv-SE" dirty="0"/>
          </a:p>
        </p:txBody>
      </p:sp>
      <p:sp>
        <p:nvSpPr>
          <p:cNvPr id="6" name="Platshållare för bildnummer 5"/>
          <p:cNvSpPr>
            <a:spLocks noGrp="1"/>
          </p:cNvSpPr>
          <p:nvPr>
            <p:ph type="sldNum" sz="quarter" idx="12"/>
          </p:nvPr>
        </p:nvSpPr>
        <p:spPr>
          <a:xfrm>
            <a:off x="8208963" y="0"/>
            <a:ext cx="2756630" cy="1219200"/>
          </a:xfrm>
        </p:spPr>
        <p:txBody>
          <a:bodyPr/>
          <a:lstStyle/>
          <a:p>
            <a:fld id="{77247564-E29A-4039-A521-FA633551344B}" type="slidenum">
              <a:rPr lang="sv-SE" smtClean="0"/>
              <a:t>‹#›</a:t>
            </a:fld>
            <a:endParaRPr lang="sv-SE" dirty="0"/>
          </a:p>
        </p:txBody>
      </p:sp>
      <p:sp>
        <p:nvSpPr>
          <p:cNvPr id="7" name="Platshållare för text 6"/>
          <p:cNvSpPr>
            <a:spLocks noGrp="1"/>
          </p:cNvSpPr>
          <p:nvPr>
            <p:ph type="body" sz="quarter" idx="13" hasCustomPrompt="1"/>
          </p:nvPr>
        </p:nvSpPr>
        <p:spPr>
          <a:xfrm>
            <a:off x="1222375" y="3870325"/>
            <a:ext cx="9750425" cy="1768475"/>
          </a:xfrm>
        </p:spPr>
        <p:txBody>
          <a:bodyPr/>
          <a:lstStyle>
            <a:lvl1pPr marL="0" indent="0" algn="r">
              <a:buFont typeface="Arial" panose="020B0604020202020204" pitchFamily="34" charset="0"/>
              <a:buNone/>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sv-SE" dirty="0" smtClean="0"/>
              <a:t>Namn Förnamn</a:t>
            </a:r>
          </a:p>
          <a:p>
            <a:pPr lvl="0"/>
            <a:r>
              <a:rPr lang="sv-SE" dirty="0" smtClean="0"/>
              <a:t>Titel/yrke</a:t>
            </a:r>
          </a:p>
          <a:p>
            <a:pPr lvl="0"/>
            <a:r>
              <a:rPr lang="sv-SE" dirty="0" smtClean="0"/>
              <a:t>Organisation/företag/avdelning</a:t>
            </a:r>
          </a:p>
        </p:txBody>
      </p:sp>
    </p:spTree>
    <p:extLst>
      <p:ext uri="{BB962C8B-B14F-4D97-AF65-F5344CB8AC3E}">
        <p14:creationId xmlns:p14="http://schemas.microsoft.com/office/powerpoint/2010/main" val="4144720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_fält-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smtClean="0"/>
              <a:t>Klicka här för att ändra format</a:t>
            </a:r>
            <a:endParaRPr lang="sv-SE" dirty="0"/>
          </a:p>
        </p:txBody>
      </p:sp>
      <p:sp>
        <p:nvSpPr>
          <p:cNvPr id="7" name="Platshållare för innehåll 6"/>
          <p:cNvSpPr>
            <a:spLocks noGrp="1"/>
          </p:cNvSpPr>
          <p:nvPr>
            <p:ph sz="quarter" idx="13"/>
          </p:nvPr>
        </p:nvSpPr>
        <p:spPr>
          <a:xfrm>
            <a:off x="1217613" y="2101850"/>
            <a:ext cx="6342062" cy="3532187"/>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innehåll 8"/>
          <p:cNvSpPr>
            <a:spLocks noGrp="1"/>
          </p:cNvSpPr>
          <p:nvPr>
            <p:ph sz="quarter" idx="14"/>
          </p:nvPr>
        </p:nvSpPr>
        <p:spPr>
          <a:xfrm>
            <a:off x="8048626" y="2101850"/>
            <a:ext cx="2922588" cy="35321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74851702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2-rader_fält-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smtClean="0"/>
              <a:t>Klicka här för att ändra format</a:t>
            </a:r>
            <a:endParaRPr lang="sv-SE" dirty="0"/>
          </a:p>
        </p:txBody>
      </p:sp>
      <p:sp>
        <p:nvSpPr>
          <p:cNvPr id="7" name="Platshållare för innehåll 6"/>
          <p:cNvSpPr>
            <a:spLocks noGrp="1"/>
          </p:cNvSpPr>
          <p:nvPr>
            <p:ph sz="quarter" idx="13"/>
          </p:nvPr>
        </p:nvSpPr>
        <p:spPr>
          <a:xfrm>
            <a:off x="1217613" y="2987675"/>
            <a:ext cx="6342062" cy="2646362"/>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innehåll 8"/>
          <p:cNvSpPr>
            <a:spLocks noGrp="1"/>
          </p:cNvSpPr>
          <p:nvPr>
            <p:ph sz="quarter" idx="14"/>
          </p:nvPr>
        </p:nvSpPr>
        <p:spPr>
          <a:xfrm>
            <a:off x="8048626" y="2987674"/>
            <a:ext cx="2922588" cy="26463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56932844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ält-sto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8036656" y="1219200"/>
            <a:ext cx="2928937" cy="44196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innehåll 5"/>
          <p:cNvSpPr>
            <a:spLocks noGrp="1"/>
          </p:cNvSpPr>
          <p:nvPr>
            <p:ph sz="quarter" idx="17"/>
          </p:nvPr>
        </p:nvSpPr>
        <p:spPr>
          <a:xfrm>
            <a:off x="1222375" y="1219200"/>
            <a:ext cx="6335713" cy="44196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 name="Platshållare för bildnummer 1"/>
          <p:cNvSpPr>
            <a:spLocks noGrp="1"/>
          </p:cNvSpPr>
          <p:nvPr>
            <p:ph type="sldNum" sz="quarter" idx="18"/>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04957502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_bild-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101850"/>
            <a:ext cx="6342062" cy="3536949"/>
          </a:xfrm>
        </p:spPr>
        <p:txBody>
          <a:bodyPr/>
          <a:lstStyle/>
          <a:p>
            <a:r>
              <a:rPr lang="sv-SE" dirty="0" smtClean="0"/>
              <a:t>Klicka på ikonen för att lägga till en bild</a:t>
            </a:r>
            <a:endParaRPr lang="sv-SE" dirty="0"/>
          </a:p>
        </p:txBody>
      </p:sp>
      <p:sp>
        <p:nvSpPr>
          <p:cNvPr id="10" name="Platshållare för innehåll 9"/>
          <p:cNvSpPr>
            <a:spLocks noGrp="1"/>
          </p:cNvSpPr>
          <p:nvPr>
            <p:ph sz="quarter" idx="14"/>
          </p:nvPr>
        </p:nvSpPr>
        <p:spPr>
          <a:xfrm>
            <a:off x="8048625" y="2101850"/>
            <a:ext cx="2924175" cy="353695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31975908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2-rader_bild-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987675"/>
            <a:ext cx="6342062" cy="2651124"/>
          </a:xfrm>
        </p:spPr>
        <p:txBody>
          <a:bodyPr/>
          <a:lstStyle/>
          <a:p>
            <a:r>
              <a:rPr lang="sv-SE" dirty="0" smtClean="0"/>
              <a:t>Klicka på ikonen för att lägga till en bild</a:t>
            </a:r>
            <a:endParaRPr lang="sv-SE" dirty="0"/>
          </a:p>
        </p:txBody>
      </p:sp>
      <p:sp>
        <p:nvSpPr>
          <p:cNvPr id="10" name="Platshållare för innehåll 9"/>
          <p:cNvSpPr>
            <a:spLocks noGrp="1"/>
          </p:cNvSpPr>
          <p:nvPr>
            <p:ph sz="quarter" idx="14"/>
          </p:nvPr>
        </p:nvSpPr>
        <p:spPr>
          <a:xfrm>
            <a:off x="8048625" y="2987674"/>
            <a:ext cx="2924175" cy="265112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38592940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ild-sto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8036656" y="1219200"/>
            <a:ext cx="2928937" cy="44196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Platshållare för bild 7"/>
          <p:cNvSpPr>
            <a:spLocks noGrp="1"/>
          </p:cNvSpPr>
          <p:nvPr>
            <p:ph type="pic" sz="quarter" idx="14"/>
          </p:nvPr>
        </p:nvSpPr>
        <p:spPr>
          <a:xfrm>
            <a:off x="1217613" y="1219200"/>
            <a:ext cx="6335713" cy="4419600"/>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6467335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_bild-stor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101850"/>
            <a:ext cx="6342062" cy="3536949"/>
          </a:xfrm>
        </p:spPr>
        <p:txBody>
          <a:bodyPr/>
          <a:lstStyle/>
          <a:p>
            <a:r>
              <a:rPr lang="sv-SE" dirty="0" smtClean="0"/>
              <a:t>Klicka på ikonen för att lägga till en bild</a:t>
            </a:r>
            <a:endParaRPr lang="sv-SE" dirty="0"/>
          </a:p>
        </p:txBody>
      </p:sp>
      <p:sp>
        <p:nvSpPr>
          <p:cNvPr id="14" name="Platshållare för bild 13"/>
          <p:cNvSpPr>
            <a:spLocks noGrp="1"/>
          </p:cNvSpPr>
          <p:nvPr>
            <p:ph type="pic" sz="quarter" idx="15"/>
          </p:nvPr>
        </p:nvSpPr>
        <p:spPr>
          <a:xfrm>
            <a:off x="8048625" y="2101850"/>
            <a:ext cx="2924175" cy="3536949"/>
          </a:xfrm>
        </p:spPr>
        <p:txBody>
          <a:bodyPr/>
          <a:lstStyle/>
          <a:p>
            <a:r>
              <a:rPr lang="sv-SE" dirty="0" smtClean="0"/>
              <a:t>Klicka på ikonen för att lägga till en bild</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34838121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ubrik-2-rader_bild-stor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6"/>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987675"/>
            <a:ext cx="6342062" cy="2651124"/>
          </a:xfrm>
        </p:spPr>
        <p:txBody>
          <a:bodyPr/>
          <a:lstStyle/>
          <a:p>
            <a:r>
              <a:rPr lang="sv-SE" dirty="0" smtClean="0"/>
              <a:t>Klicka på ikonen för att lägga till en bild</a:t>
            </a:r>
            <a:endParaRPr lang="sv-SE" dirty="0"/>
          </a:p>
        </p:txBody>
      </p:sp>
      <p:sp>
        <p:nvSpPr>
          <p:cNvPr id="14" name="Platshållare för bild 13"/>
          <p:cNvSpPr>
            <a:spLocks noGrp="1"/>
          </p:cNvSpPr>
          <p:nvPr>
            <p:ph type="pic" sz="quarter" idx="15"/>
          </p:nvPr>
        </p:nvSpPr>
        <p:spPr>
          <a:xfrm>
            <a:off x="8048625" y="2987675"/>
            <a:ext cx="2924175" cy="2651124"/>
          </a:xfrm>
        </p:spPr>
        <p:txBody>
          <a:bodyPr/>
          <a:lstStyle/>
          <a:p>
            <a:r>
              <a:rPr lang="sv-SE" dirty="0" smtClean="0"/>
              <a:t>Klicka på ikonen för att lägga till en bild</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0341161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ild-stor_bild">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217613" y="1219200"/>
            <a:ext cx="6342062" cy="4419599"/>
          </a:xfrm>
        </p:spPr>
        <p:txBody>
          <a:bodyPr/>
          <a:lstStyle/>
          <a:p>
            <a:r>
              <a:rPr lang="sv-SE" dirty="0" smtClean="0"/>
              <a:t>Klicka på ikonen för att lägga till en bild</a:t>
            </a:r>
            <a:endParaRPr lang="sv-SE" dirty="0"/>
          </a:p>
        </p:txBody>
      </p:sp>
      <p:sp>
        <p:nvSpPr>
          <p:cNvPr id="14" name="Platshållare för bild 13"/>
          <p:cNvSpPr>
            <a:spLocks noGrp="1"/>
          </p:cNvSpPr>
          <p:nvPr>
            <p:ph type="pic" sz="quarter" idx="15"/>
          </p:nvPr>
        </p:nvSpPr>
        <p:spPr>
          <a:xfrm>
            <a:off x="8048625" y="1219200"/>
            <a:ext cx="2924175" cy="4419599"/>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2584055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_fält_fält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200"/>
            <a:ext cx="9753599" cy="877888"/>
          </a:xfrm>
        </p:spPr>
        <p:txBody>
          <a:bodyPr/>
          <a:lstStyle/>
          <a:p>
            <a:r>
              <a:rPr lang="sv-SE" smtClean="0"/>
              <a:t>Klicka här för att ändra format</a:t>
            </a:r>
            <a:endParaRPr lang="sv-SE" dirty="0"/>
          </a:p>
        </p:txBody>
      </p:sp>
      <p:sp>
        <p:nvSpPr>
          <p:cNvPr id="7" name="Platshållare för innehåll 6"/>
          <p:cNvSpPr>
            <a:spLocks noGrp="1"/>
          </p:cNvSpPr>
          <p:nvPr>
            <p:ph sz="quarter" idx="13"/>
          </p:nvPr>
        </p:nvSpPr>
        <p:spPr>
          <a:xfrm>
            <a:off x="1217613" y="2101850"/>
            <a:ext cx="2928937" cy="35321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innehåll 8"/>
          <p:cNvSpPr>
            <a:spLocks noGrp="1"/>
          </p:cNvSpPr>
          <p:nvPr>
            <p:ph sz="quarter" idx="14"/>
          </p:nvPr>
        </p:nvSpPr>
        <p:spPr>
          <a:xfrm>
            <a:off x="8048626" y="2101850"/>
            <a:ext cx="2922588" cy="35321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innehåll 8"/>
          <p:cNvSpPr>
            <a:spLocks noGrp="1"/>
          </p:cNvSpPr>
          <p:nvPr>
            <p:ph sz="quarter" idx="15"/>
          </p:nvPr>
        </p:nvSpPr>
        <p:spPr>
          <a:xfrm>
            <a:off x="4629151" y="2101850"/>
            <a:ext cx="2930524" cy="35321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8055702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helsida">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1"/>
            <a:ext cx="12192000" cy="5638801"/>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86443967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2-rader_fält_fält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smtClean="0"/>
              <a:t>Klicka här för att ändra format</a:t>
            </a:r>
            <a:endParaRPr lang="sv-SE" dirty="0"/>
          </a:p>
        </p:txBody>
      </p:sp>
      <p:sp>
        <p:nvSpPr>
          <p:cNvPr id="7" name="Platshållare för innehåll 6"/>
          <p:cNvSpPr>
            <a:spLocks noGrp="1"/>
          </p:cNvSpPr>
          <p:nvPr>
            <p:ph sz="quarter" idx="13"/>
          </p:nvPr>
        </p:nvSpPr>
        <p:spPr>
          <a:xfrm>
            <a:off x="1217613" y="2987674"/>
            <a:ext cx="2928937" cy="26463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innehåll 8"/>
          <p:cNvSpPr>
            <a:spLocks noGrp="1"/>
          </p:cNvSpPr>
          <p:nvPr>
            <p:ph sz="quarter" idx="14"/>
          </p:nvPr>
        </p:nvSpPr>
        <p:spPr>
          <a:xfrm>
            <a:off x="8048626" y="2987674"/>
            <a:ext cx="2922588" cy="26463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innehåll 8"/>
          <p:cNvSpPr>
            <a:spLocks noGrp="1"/>
          </p:cNvSpPr>
          <p:nvPr>
            <p:ph sz="quarter" idx="15"/>
          </p:nvPr>
        </p:nvSpPr>
        <p:spPr>
          <a:xfrm>
            <a:off x="4629151" y="2987674"/>
            <a:ext cx="2930524" cy="26463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55255179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ält_fält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1219200"/>
            <a:ext cx="2928937"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Platshållare för innehåll 8"/>
          <p:cNvSpPr>
            <a:spLocks noGrp="1"/>
          </p:cNvSpPr>
          <p:nvPr>
            <p:ph sz="quarter" idx="14"/>
          </p:nvPr>
        </p:nvSpPr>
        <p:spPr>
          <a:xfrm>
            <a:off x="8048626" y="1219200"/>
            <a:ext cx="2922588"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innehåll 8"/>
          <p:cNvSpPr>
            <a:spLocks noGrp="1"/>
          </p:cNvSpPr>
          <p:nvPr>
            <p:ph sz="quarter" idx="15"/>
          </p:nvPr>
        </p:nvSpPr>
        <p:spPr>
          <a:xfrm>
            <a:off x="4629151" y="1219200"/>
            <a:ext cx="2930524"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57264994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ubrik_bild_bild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200"/>
            <a:ext cx="9753599" cy="877888"/>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101850"/>
            <a:ext cx="2928937" cy="3536950"/>
          </a:xfrm>
        </p:spPr>
        <p:txBody>
          <a:bodyPr/>
          <a:lstStyle/>
          <a:p>
            <a:r>
              <a:rPr lang="sv-SE" dirty="0" smtClean="0"/>
              <a:t>Klicka på ikonen för att lägga till en bild</a:t>
            </a:r>
            <a:endParaRPr lang="sv-SE" dirty="0"/>
          </a:p>
        </p:txBody>
      </p:sp>
      <p:sp>
        <p:nvSpPr>
          <p:cNvPr id="12" name="Platshållare för bild 11"/>
          <p:cNvSpPr>
            <a:spLocks noGrp="1"/>
          </p:cNvSpPr>
          <p:nvPr>
            <p:ph type="pic" sz="quarter" idx="14"/>
          </p:nvPr>
        </p:nvSpPr>
        <p:spPr>
          <a:xfrm>
            <a:off x="4629150" y="2101850"/>
            <a:ext cx="2930525" cy="3536950"/>
          </a:xfrm>
        </p:spPr>
        <p:txBody>
          <a:bodyPr/>
          <a:lstStyle/>
          <a:p>
            <a:r>
              <a:rPr lang="sv-SE" dirty="0" smtClean="0"/>
              <a:t>Klicka på ikonen för att lägga till en bild</a:t>
            </a:r>
            <a:endParaRPr lang="sv-SE" dirty="0"/>
          </a:p>
        </p:txBody>
      </p:sp>
      <p:sp>
        <p:nvSpPr>
          <p:cNvPr id="14" name="Platshållare för bild 13"/>
          <p:cNvSpPr>
            <a:spLocks noGrp="1"/>
          </p:cNvSpPr>
          <p:nvPr>
            <p:ph type="pic" sz="quarter" idx="15"/>
          </p:nvPr>
        </p:nvSpPr>
        <p:spPr>
          <a:xfrm>
            <a:off x="8048625" y="2101850"/>
            <a:ext cx="2924175" cy="3536950"/>
          </a:xfrm>
        </p:spPr>
        <p:txBody>
          <a:bodyPr/>
          <a:lstStyle/>
          <a:p>
            <a:r>
              <a:rPr lang="sv-SE" dirty="0" smtClean="0"/>
              <a:t>Klicka på ikonen för att lägga till en bild</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63483480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ubrik-2-rader_bild_bild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987674"/>
            <a:ext cx="2928937" cy="2651125"/>
          </a:xfrm>
        </p:spPr>
        <p:txBody>
          <a:bodyPr/>
          <a:lstStyle/>
          <a:p>
            <a:r>
              <a:rPr lang="sv-SE" dirty="0" smtClean="0"/>
              <a:t>Klicka på ikonen för att lägga till en bild</a:t>
            </a:r>
            <a:endParaRPr lang="sv-SE" dirty="0"/>
          </a:p>
        </p:txBody>
      </p:sp>
      <p:sp>
        <p:nvSpPr>
          <p:cNvPr id="12" name="Platshållare för bild 11"/>
          <p:cNvSpPr>
            <a:spLocks noGrp="1"/>
          </p:cNvSpPr>
          <p:nvPr>
            <p:ph type="pic" sz="quarter" idx="14"/>
          </p:nvPr>
        </p:nvSpPr>
        <p:spPr>
          <a:xfrm>
            <a:off x="4629150" y="2987674"/>
            <a:ext cx="2930525" cy="2651125"/>
          </a:xfrm>
        </p:spPr>
        <p:txBody>
          <a:bodyPr/>
          <a:lstStyle/>
          <a:p>
            <a:r>
              <a:rPr lang="sv-SE" dirty="0" smtClean="0"/>
              <a:t>Klicka på ikonen för att lägga till en bild</a:t>
            </a:r>
            <a:endParaRPr lang="sv-SE" dirty="0"/>
          </a:p>
        </p:txBody>
      </p:sp>
      <p:sp>
        <p:nvSpPr>
          <p:cNvPr id="14" name="Platshållare för bild 13"/>
          <p:cNvSpPr>
            <a:spLocks noGrp="1"/>
          </p:cNvSpPr>
          <p:nvPr>
            <p:ph type="pic" sz="quarter" idx="15"/>
          </p:nvPr>
        </p:nvSpPr>
        <p:spPr>
          <a:xfrm>
            <a:off x="8048625" y="2987674"/>
            <a:ext cx="2924175" cy="2651125"/>
          </a:xfrm>
        </p:spPr>
        <p:txBody>
          <a:bodyPr/>
          <a:lstStyle/>
          <a:p>
            <a:r>
              <a:rPr lang="sv-SE" dirty="0" smtClean="0"/>
              <a:t>Klicka på ikonen för att lägga till en bild</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8446749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ild_bild_bild">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217613" y="1219200"/>
            <a:ext cx="2928937" cy="4419600"/>
          </a:xfrm>
        </p:spPr>
        <p:txBody>
          <a:bodyPr/>
          <a:lstStyle/>
          <a:p>
            <a:r>
              <a:rPr lang="sv-SE" dirty="0" smtClean="0"/>
              <a:t>Klicka på ikonen för att lägga till en bild</a:t>
            </a:r>
            <a:endParaRPr lang="sv-SE" dirty="0"/>
          </a:p>
        </p:txBody>
      </p:sp>
      <p:sp>
        <p:nvSpPr>
          <p:cNvPr id="12" name="Platshållare för bild 11"/>
          <p:cNvSpPr>
            <a:spLocks noGrp="1"/>
          </p:cNvSpPr>
          <p:nvPr>
            <p:ph type="pic" sz="quarter" idx="14"/>
          </p:nvPr>
        </p:nvSpPr>
        <p:spPr>
          <a:xfrm>
            <a:off x="4629150" y="1219200"/>
            <a:ext cx="2930525" cy="4419600"/>
          </a:xfrm>
        </p:spPr>
        <p:txBody>
          <a:bodyPr/>
          <a:lstStyle/>
          <a:p>
            <a:r>
              <a:rPr lang="sv-SE" dirty="0" smtClean="0"/>
              <a:t>Klicka på ikonen för att lägga till en bild</a:t>
            </a:r>
            <a:endParaRPr lang="sv-SE" dirty="0"/>
          </a:p>
        </p:txBody>
      </p:sp>
      <p:sp>
        <p:nvSpPr>
          <p:cNvPr id="14" name="Platshållare för bild 13"/>
          <p:cNvSpPr>
            <a:spLocks noGrp="1"/>
          </p:cNvSpPr>
          <p:nvPr>
            <p:ph type="pic" sz="quarter" idx="15"/>
          </p:nvPr>
        </p:nvSpPr>
        <p:spPr>
          <a:xfrm>
            <a:off x="8048625" y="1219200"/>
            <a:ext cx="2924175" cy="4419600"/>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99372995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ild_fält-stor_bild">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1222375" y="2104233"/>
            <a:ext cx="2435225" cy="1768475"/>
          </a:xfrm>
        </p:spPr>
        <p:txBody>
          <a:bodyPr/>
          <a:lstStyle/>
          <a:p>
            <a:r>
              <a:rPr lang="sv-SE" dirty="0" smtClean="0"/>
              <a:t>Klicka på ikonen för att lägga till en bild</a:t>
            </a:r>
            <a:endParaRPr lang="sv-SE" dirty="0"/>
          </a:p>
        </p:txBody>
      </p:sp>
      <p:sp>
        <p:nvSpPr>
          <p:cNvPr id="8" name="Platshållare för bild 5"/>
          <p:cNvSpPr>
            <a:spLocks noGrp="1"/>
          </p:cNvSpPr>
          <p:nvPr>
            <p:ph type="pic" sz="quarter" idx="14"/>
          </p:nvPr>
        </p:nvSpPr>
        <p:spPr>
          <a:xfrm>
            <a:off x="8534399" y="2104233"/>
            <a:ext cx="2431193" cy="1768475"/>
          </a:xfrm>
        </p:spPr>
        <p:txBody>
          <a:bodyPr/>
          <a:lstStyle/>
          <a:p>
            <a:r>
              <a:rPr lang="sv-SE" dirty="0" smtClean="0"/>
              <a:t>Klicka på ikonen för att lägga till en bild</a:t>
            </a:r>
            <a:endParaRPr lang="sv-SE" dirty="0"/>
          </a:p>
        </p:txBody>
      </p:sp>
      <p:sp>
        <p:nvSpPr>
          <p:cNvPr id="7" name="Platshållare för innehåll 6"/>
          <p:cNvSpPr>
            <a:spLocks noGrp="1"/>
          </p:cNvSpPr>
          <p:nvPr>
            <p:ph sz="quarter" idx="15"/>
          </p:nvPr>
        </p:nvSpPr>
        <p:spPr>
          <a:xfrm>
            <a:off x="4146550" y="2104233"/>
            <a:ext cx="3902075" cy="26543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9" name="Rubrik 8"/>
          <p:cNvSpPr>
            <a:spLocks noGrp="1"/>
          </p:cNvSpPr>
          <p:nvPr>
            <p:ph type="title"/>
          </p:nvPr>
        </p:nvSpPr>
        <p:spPr/>
        <p:txBody>
          <a:bodyPr/>
          <a:lstStyle/>
          <a:p>
            <a:r>
              <a:rPr lang="sv-SE" smtClean="0"/>
              <a:t>Klicka här för att ändra format</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67257153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ält_fält_fält_fält_fält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121920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8" name="Platshållare för innehåll 6"/>
          <p:cNvSpPr>
            <a:spLocks noGrp="1"/>
          </p:cNvSpPr>
          <p:nvPr>
            <p:ph sz="quarter" idx="14"/>
          </p:nvPr>
        </p:nvSpPr>
        <p:spPr>
          <a:xfrm>
            <a:off x="4631373" y="121920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9" name="Platshållare för innehåll 6"/>
          <p:cNvSpPr>
            <a:spLocks noGrp="1"/>
          </p:cNvSpPr>
          <p:nvPr>
            <p:ph sz="quarter" idx="15"/>
          </p:nvPr>
        </p:nvSpPr>
        <p:spPr>
          <a:xfrm>
            <a:off x="8045133" y="121920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0" name="Platshållare för innehåll 6"/>
          <p:cNvSpPr>
            <a:spLocks noGrp="1"/>
          </p:cNvSpPr>
          <p:nvPr>
            <p:ph sz="quarter" idx="16"/>
          </p:nvPr>
        </p:nvSpPr>
        <p:spPr>
          <a:xfrm>
            <a:off x="1217613" y="387096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1" name="Platshållare för innehåll 6"/>
          <p:cNvSpPr>
            <a:spLocks noGrp="1"/>
          </p:cNvSpPr>
          <p:nvPr>
            <p:ph sz="quarter" idx="17"/>
          </p:nvPr>
        </p:nvSpPr>
        <p:spPr>
          <a:xfrm>
            <a:off x="4631373" y="387096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2" name="Platshållare för innehåll 6"/>
          <p:cNvSpPr>
            <a:spLocks noGrp="1"/>
          </p:cNvSpPr>
          <p:nvPr>
            <p:ph sz="quarter" idx="18"/>
          </p:nvPr>
        </p:nvSpPr>
        <p:spPr>
          <a:xfrm>
            <a:off x="8045133" y="387096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2" name="Platshållare för bildnummer 1"/>
          <p:cNvSpPr>
            <a:spLocks noGrp="1"/>
          </p:cNvSpPr>
          <p:nvPr>
            <p:ph type="sldNum" sz="quarter" idx="19"/>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11644561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ild_bild_bild_bild">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1217613" y="1219200"/>
            <a:ext cx="2928937" cy="1768475"/>
          </a:xfrm>
        </p:spPr>
        <p:txBody>
          <a:bodyPr/>
          <a:lstStyle/>
          <a:p>
            <a:r>
              <a:rPr lang="sv-SE" dirty="0" smtClean="0"/>
              <a:t>Klicka på ikonen för att lägga till en bild</a:t>
            </a:r>
            <a:endParaRPr lang="sv-SE" dirty="0"/>
          </a:p>
        </p:txBody>
      </p:sp>
      <p:sp>
        <p:nvSpPr>
          <p:cNvPr id="13" name="Platshållare för bild 5"/>
          <p:cNvSpPr>
            <a:spLocks noGrp="1"/>
          </p:cNvSpPr>
          <p:nvPr>
            <p:ph type="pic" sz="quarter" idx="14"/>
          </p:nvPr>
        </p:nvSpPr>
        <p:spPr>
          <a:xfrm>
            <a:off x="4638993" y="1219200"/>
            <a:ext cx="2928937" cy="1768475"/>
          </a:xfrm>
        </p:spPr>
        <p:txBody>
          <a:bodyPr/>
          <a:lstStyle/>
          <a:p>
            <a:r>
              <a:rPr lang="sv-SE" dirty="0" smtClean="0"/>
              <a:t>Klicka på ikonen för att lägga till en bild</a:t>
            </a:r>
            <a:endParaRPr lang="sv-SE" dirty="0"/>
          </a:p>
        </p:txBody>
      </p:sp>
      <p:sp>
        <p:nvSpPr>
          <p:cNvPr id="14" name="Platshållare för bild 5"/>
          <p:cNvSpPr>
            <a:spLocks noGrp="1"/>
          </p:cNvSpPr>
          <p:nvPr>
            <p:ph type="pic" sz="quarter" idx="15"/>
          </p:nvPr>
        </p:nvSpPr>
        <p:spPr>
          <a:xfrm>
            <a:off x="8045133" y="1219200"/>
            <a:ext cx="2928937" cy="1768475"/>
          </a:xfrm>
        </p:spPr>
        <p:txBody>
          <a:bodyPr/>
          <a:lstStyle/>
          <a:p>
            <a:r>
              <a:rPr lang="sv-SE" dirty="0" smtClean="0"/>
              <a:t>Klicka på ikonen för att lägga till en bild</a:t>
            </a:r>
            <a:endParaRPr lang="sv-SE" dirty="0"/>
          </a:p>
        </p:txBody>
      </p:sp>
      <p:sp>
        <p:nvSpPr>
          <p:cNvPr id="15" name="Platshållare för bild 5"/>
          <p:cNvSpPr>
            <a:spLocks noGrp="1"/>
          </p:cNvSpPr>
          <p:nvPr>
            <p:ph type="pic" sz="quarter" idx="16"/>
          </p:nvPr>
        </p:nvSpPr>
        <p:spPr>
          <a:xfrm>
            <a:off x="1217613" y="3429000"/>
            <a:ext cx="2928937" cy="1768475"/>
          </a:xfrm>
        </p:spPr>
        <p:txBody>
          <a:bodyPr/>
          <a:lstStyle/>
          <a:p>
            <a:r>
              <a:rPr lang="sv-SE" dirty="0" smtClean="0"/>
              <a:t>Klicka på ikonen för att lägga till en bild</a:t>
            </a:r>
            <a:endParaRPr lang="sv-SE" dirty="0"/>
          </a:p>
        </p:txBody>
      </p:sp>
      <p:sp>
        <p:nvSpPr>
          <p:cNvPr id="16" name="Platshållare för bild 5"/>
          <p:cNvSpPr>
            <a:spLocks noGrp="1"/>
          </p:cNvSpPr>
          <p:nvPr>
            <p:ph type="pic" sz="quarter" idx="17"/>
          </p:nvPr>
        </p:nvSpPr>
        <p:spPr>
          <a:xfrm>
            <a:off x="4638993" y="3429000"/>
            <a:ext cx="2928937" cy="1768475"/>
          </a:xfrm>
        </p:spPr>
        <p:txBody>
          <a:bodyPr/>
          <a:lstStyle/>
          <a:p>
            <a:r>
              <a:rPr lang="sv-SE" dirty="0" smtClean="0"/>
              <a:t>Klicka på ikonen för att lägga till en bild</a:t>
            </a:r>
            <a:endParaRPr lang="sv-SE" dirty="0"/>
          </a:p>
        </p:txBody>
      </p:sp>
      <p:sp>
        <p:nvSpPr>
          <p:cNvPr id="17" name="Platshållare för bild 5"/>
          <p:cNvSpPr>
            <a:spLocks noGrp="1"/>
          </p:cNvSpPr>
          <p:nvPr>
            <p:ph type="pic" sz="quarter" idx="18"/>
          </p:nvPr>
        </p:nvSpPr>
        <p:spPr>
          <a:xfrm>
            <a:off x="8045133" y="3429000"/>
            <a:ext cx="2928937" cy="1768475"/>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9"/>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102084311"/>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ubrik_kollage-3-bilder">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3657600" y="1219200"/>
            <a:ext cx="2893468" cy="1768475"/>
          </a:xfrm>
        </p:spPr>
        <p:txBody>
          <a:bodyPr/>
          <a:lstStyle/>
          <a:p>
            <a:r>
              <a:rPr lang="sv-SE" dirty="0" smtClean="0"/>
              <a:t>Klicka på ikonen för att lägga till en bild</a:t>
            </a:r>
            <a:endParaRPr lang="sv-SE" dirty="0"/>
          </a:p>
        </p:txBody>
      </p:sp>
      <p:sp>
        <p:nvSpPr>
          <p:cNvPr id="15" name="Platshållare för bild 5"/>
          <p:cNvSpPr>
            <a:spLocks noGrp="1"/>
          </p:cNvSpPr>
          <p:nvPr>
            <p:ph type="pic" sz="quarter" idx="16"/>
          </p:nvPr>
        </p:nvSpPr>
        <p:spPr>
          <a:xfrm>
            <a:off x="5121273" y="3026570"/>
            <a:ext cx="1431131" cy="843756"/>
          </a:xfrm>
        </p:spPr>
        <p:txBody>
          <a:bodyPr/>
          <a:lstStyle/>
          <a:p>
            <a:r>
              <a:rPr lang="sv-SE" dirty="0" smtClean="0"/>
              <a:t>Klicka på ikonen för att lägga till en bild</a:t>
            </a:r>
            <a:endParaRPr lang="sv-SE" dirty="0"/>
          </a:p>
        </p:txBody>
      </p:sp>
      <p:sp>
        <p:nvSpPr>
          <p:cNvPr id="16" name="Platshållare för bild 5"/>
          <p:cNvSpPr>
            <a:spLocks noGrp="1"/>
          </p:cNvSpPr>
          <p:nvPr>
            <p:ph type="pic" sz="quarter" idx="17"/>
          </p:nvPr>
        </p:nvSpPr>
        <p:spPr>
          <a:xfrm>
            <a:off x="6584950" y="1219200"/>
            <a:ext cx="5607050" cy="3536950"/>
          </a:xfrm>
        </p:spPr>
        <p:txBody>
          <a:bodyPr/>
          <a:lstStyle/>
          <a:p>
            <a:r>
              <a:rPr lang="sv-SE" dirty="0" smtClean="0"/>
              <a:t>Klicka på ikonen för att lägga till en bild</a:t>
            </a:r>
            <a:endParaRPr lang="sv-SE" dirty="0"/>
          </a:p>
        </p:txBody>
      </p:sp>
      <p:sp>
        <p:nvSpPr>
          <p:cNvPr id="8" name="Rubrik 7"/>
          <p:cNvSpPr>
            <a:spLocks noGrp="1"/>
          </p:cNvSpPr>
          <p:nvPr>
            <p:ph type="title"/>
          </p:nvPr>
        </p:nvSpPr>
        <p:spPr>
          <a:xfrm>
            <a:off x="1217613" y="3429000"/>
            <a:ext cx="3411537" cy="1327150"/>
          </a:xfrm>
        </p:spPr>
        <p:txBody>
          <a:bodyPr anchor="b"/>
          <a:lstStyle/>
          <a:p>
            <a:r>
              <a:rPr lang="sv-SE" smtClean="0"/>
              <a:t>Klicka här för att ändra format</a:t>
            </a:r>
            <a:endParaRPr lang="sv-SE" dirty="0"/>
          </a:p>
        </p:txBody>
      </p:sp>
      <p:sp>
        <p:nvSpPr>
          <p:cNvPr id="2" name="Platshållare för bildnummer 1"/>
          <p:cNvSpPr>
            <a:spLocks noGrp="1"/>
          </p:cNvSpPr>
          <p:nvPr>
            <p:ph type="sldNum" sz="quarter" idx="18"/>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771990882"/>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ollage-9-bilder">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1226192" y="3004768"/>
            <a:ext cx="3402958" cy="2634032"/>
          </a:xfrm>
          <a:ln w="28575">
            <a:noFill/>
          </a:ln>
        </p:spPr>
        <p:txBody>
          <a:bodyPr/>
          <a:lstStyle/>
          <a:p>
            <a:r>
              <a:rPr lang="sv-SE" dirty="0" smtClean="0"/>
              <a:t>Klicka på ikonen för att lägga till en bild</a:t>
            </a:r>
            <a:endParaRPr lang="sv-SE" dirty="0"/>
          </a:p>
        </p:txBody>
      </p:sp>
      <p:sp>
        <p:nvSpPr>
          <p:cNvPr id="15" name="Platshållare för bild 5"/>
          <p:cNvSpPr>
            <a:spLocks noGrp="1"/>
          </p:cNvSpPr>
          <p:nvPr>
            <p:ph type="pic" sz="quarter" idx="16"/>
          </p:nvPr>
        </p:nvSpPr>
        <p:spPr>
          <a:xfrm>
            <a:off x="1226191" y="1219200"/>
            <a:ext cx="1945633" cy="1772446"/>
          </a:xfrm>
          <a:ln w="28575">
            <a:noFill/>
          </a:ln>
        </p:spPr>
        <p:txBody>
          <a:bodyPr/>
          <a:lstStyle/>
          <a:p>
            <a:r>
              <a:rPr lang="sv-SE" dirty="0" smtClean="0"/>
              <a:t>Klicka på ikonen för att lägga till en bild</a:t>
            </a:r>
            <a:endParaRPr lang="sv-SE" dirty="0"/>
          </a:p>
        </p:txBody>
      </p:sp>
      <p:sp>
        <p:nvSpPr>
          <p:cNvPr id="16" name="Platshållare för bild 5"/>
          <p:cNvSpPr>
            <a:spLocks noGrp="1"/>
          </p:cNvSpPr>
          <p:nvPr>
            <p:ph type="pic" sz="quarter" idx="17"/>
          </p:nvPr>
        </p:nvSpPr>
        <p:spPr>
          <a:xfrm>
            <a:off x="3193256" y="1219200"/>
            <a:ext cx="3388520" cy="1768475"/>
          </a:xfrm>
          <a:ln w="28575">
            <a:noFill/>
          </a:ln>
        </p:spPr>
        <p:txBody>
          <a:bodyPr/>
          <a:lstStyle/>
          <a:p>
            <a:r>
              <a:rPr lang="sv-SE" dirty="0" smtClean="0"/>
              <a:t>Klicka på ikonen för att lägga till en bild</a:t>
            </a:r>
            <a:endParaRPr lang="sv-SE" dirty="0"/>
          </a:p>
        </p:txBody>
      </p:sp>
      <p:sp>
        <p:nvSpPr>
          <p:cNvPr id="8" name="Platshållare för bild 5"/>
          <p:cNvSpPr>
            <a:spLocks noGrp="1"/>
          </p:cNvSpPr>
          <p:nvPr>
            <p:ph type="pic" sz="quarter" idx="18"/>
          </p:nvPr>
        </p:nvSpPr>
        <p:spPr>
          <a:xfrm>
            <a:off x="4647572" y="3004768"/>
            <a:ext cx="3402958" cy="1751382"/>
          </a:xfrm>
          <a:ln w="28575">
            <a:noFill/>
          </a:ln>
        </p:spPr>
        <p:txBody>
          <a:bodyPr/>
          <a:lstStyle/>
          <a:p>
            <a:r>
              <a:rPr lang="sv-SE" dirty="0" smtClean="0"/>
              <a:t>Klicka på ikonen för att lägga till en bild</a:t>
            </a:r>
            <a:endParaRPr lang="sv-SE" dirty="0"/>
          </a:p>
        </p:txBody>
      </p:sp>
      <p:sp>
        <p:nvSpPr>
          <p:cNvPr id="9" name="Platshållare för bild 5"/>
          <p:cNvSpPr>
            <a:spLocks noGrp="1"/>
          </p:cNvSpPr>
          <p:nvPr>
            <p:ph type="pic" sz="quarter" idx="19"/>
          </p:nvPr>
        </p:nvSpPr>
        <p:spPr>
          <a:xfrm>
            <a:off x="4647573" y="4780389"/>
            <a:ext cx="2410452" cy="858411"/>
          </a:xfrm>
          <a:ln w="28575">
            <a:noFill/>
          </a:ln>
        </p:spPr>
        <p:txBody>
          <a:bodyPr/>
          <a:lstStyle/>
          <a:p>
            <a:r>
              <a:rPr lang="sv-SE" dirty="0" smtClean="0"/>
              <a:t>Klicka på ikonen för att lägga till en bild</a:t>
            </a:r>
            <a:endParaRPr lang="sv-SE" dirty="0"/>
          </a:p>
        </p:txBody>
      </p:sp>
      <p:sp>
        <p:nvSpPr>
          <p:cNvPr id="10" name="Platshållare för bild 5"/>
          <p:cNvSpPr>
            <a:spLocks noGrp="1"/>
          </p:cNvSpPr>
          <p:nvPr>
            <p:ph type="pic" sz="quarter" idx="20"/>
          </p:nvPr>
        </p:nvSpPr>
        <p:spPr>
          <a:xfrm>
            <a:off x="7085973" y="4780389"/>
            <a:ext cx="962652" cy="858411"/>
          </a:xfrm>
          <a:ln w="28575">
            <a:noFill/>
          </a:ln>
        </p:spPr>
        <p:txBody>
          <a:bodyPr/>
          <a:lstStyle/>
          <a:p>
            <a:r>
              <a:rPr lang="sv-SE" dirty="0" smtClean="0"/>
              <a:t>Klicka på ikonen för att lägga till en bild</a:t>
            </a:r>
            <a:endParaRPr lang="sv-SE" dirty="0"/>
          </a:p>
        </p:txBody>
      </p:sp>
      <p:sp>
        <p:nvSpPr>
          <p:cNvPr id="11" name="Platshållare för bild 5"/>
          <p:cNvSpPr>
            <a:spLocks noGrp="1"/>
          </p:cNvSpPr>
          <p:nvPr>
            <p:ph type="pic" sz="quarter" idx="21"/>
          </p:nvPr>
        </p:nvSpPr>
        <p:spPr>
          <a:xfrm>
            <a:off x="6598444" y="1219200"/>
            <a:ext cx="2905125" cy="1768475"/>
          </a:xfrm>
          <a:ln w="28575">
            <a:noFill/>
          </a:ln>
        </p:spPr>
        <p:txBody>
          <a:bodyPr/>
          <a:lstStyle/>
          <a:p>
            <a:r>
              <a:rPr lang="sv-SE" dirty="0" smtClean="0"/>
              <a:t>Klicka på ikonen för att lägga till en bild</a:t>
            </a:r>
            <a:endParaRPr lang="sv-SE" dirty="0"/>
          </a:p>
        </p:txBody>
      </p:sp>
      <p:sp>
        <p:nvSpPr>
          <p:cNvPr id="12" name="Platshållare för bild 5"/>
          <p:cNvSpPr>
            <a:spLocks noGrp="1"/>
          </p:cNvSpPr>
          <p:nvPr>
            <p:ph type="pic" sz="quarter" idx="22"/>
          </p:nvPr>
        </p:nvSpPr>
        <p:spPr>
          <a:xfrm>
            <a:off x="8070055" y="3004768"/>
            <a:ext cx="2895537" cy="2634032"/>
          </a:xfrm>
          <a:ln w="38100">
            <a:noFill/>
          </a:ln>
        </p:spPr>
        <p:txBody>
          <a:bodyPr/>
          <a:lstStyle/>
          <a:p>
            <a:r>
              <a:rPr lang="sv-SE" dirty="0" smtClean="0"/>
              <a:t>Klicka på ikonen för att lägga till en bild</a:t>
            </a:r>
            <a:endParaRPr lang="sv-SE" dirty="0"/>
          </a:p>
        </p:txBody>
      </p:sp>
      <p:sp>
        <p:nvSpPr>
          <p:cNvPr id="13" name="Platshållare för bild 5"/>
          <p:cNvSpPr>
            <a:spLocks noGrp="1"/>
          </p:cNvSpPr>
          <p:nvPr>
            <p:ph type="pic" sz="quarter" idx="23"/>
          </p:nvPr>
        </p:nvSpPr>
        <p:spPr>
          <a:xfrm>
            <a:off x="9518775" y="1221849"/>
            <a:ext cx="1456468" cy="1765826"/>
          </a:xfrm>
          <a:ln w="28575">
            <a:noFill/>
          </a:ln>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2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845766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2097087"/>
            <a:ext cx="9747980" cy="3536951"/>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Rubrik 10"/>
          <p:cNvSpPr>
            <a:spLocks noGrp="1"/>
          </p:cNvSpPr>
          <p:nvPr>
            <p:ph type="title"/>
          </p:nvPr>
        </p:nvSpPr>
        <p:spPr>
          <a:xfrm>
            <a:off x="1217613" y="1219200"/>
            <a:ext cx="9753599" cy="877887"/>
          </a:xfrm>
        </p:spPr>
        <p:txBody>
          <a:bodyPr/>
          <a:lstStyle/>
          <a:p>
            <a:r>
              <a:rPr lang="sv-SE" smtClean="0"/>
              <a:t>Klicka här för att ändra format</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17680218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itat">
    <p:spTree>
      <p:nvGrpSpPr>
        <p:cNvPr id="1" name=""/>
        <p:cNvGrpSpPr/>
        <p:nvPr/>
      </p:nvGrpSpPr>
      <p:grpSpPr>
        <a:xfrm>
          <a:off x="0" y="0"/>
          <a:ext cx="0" cy="0"/>
          <a:chOff x="0" y="0"/>
          <a:chExt cx="0" cy="0"/>
        </a:xfrm>
      </p:grpSpPr>
      <p:sp>
        <p:nvSpPr>
          <p:cNvPr id="6" name="textruta 5"/>
          <p:cNvSpPr txBox="1"/>
          <p:nvPr userDrawn="1"/>
        </p:nvSpPr>
        <p:spPr>
          <a:xfrm>
            <a:off x="978198" y="692696"/>
            <a:ext cx="3168352" cy="2646878"/>
          </a:xfrm>
          <a:prstGeom prst="rect">
            <a:avLst/>
          </a:prstGeom>
          <a:noFill/>
        </p:spPr>
        <p:txBody>
          <a:bodyPr wrap="square" rtlCol="0">
            <a:spAutoFit/>
          </a:bodyPr>
          <a:lstStyle/>
          <a:p>
            <a:r>
              <a:rPr lang="sv-SE" sz="16600" spc="-150" dirty="0" smtClean="0">
                <a:solidFill>
                  <a:schemeClr val="tx1">
                    <a:lumMod val="25000"/>
                    <a:lumOff val="75000"/>
                  </a:schemeClr>
                </a:solidFill>
                <a:latin typeface="Source Sans Pro Black" panose="020B0803030403020204" pitchFamily="34" charset="0"/>
              </a:rPr>
              <a:t>”</a:t>
            </a:r>
            <a:endParaRPr lang="sv-SE" sz="16600" spc="-150" dirty="0">
              <a:solidFill>
                <a:schemeClr val="tx1">
                  <a:lumMod val="25000"/>
                  <a:lumOff val="75000"/>
                </a:schemeClr>
              </a:solidFill>
              <a:latin typeface="Source Sans Pro Black" panose="020B0803030403020204" pitchFamily="34" charset="0"/>
            </a:endParaRPr>
          </a:p>
        </p:txBody>
      </p:sp>
      <p:sp>
        <p:nvSpPr>
          <p:cNvPr id="2" name="Rubrik 1"/>
          <p:cNvSpPr>
            <a:spLocks noGrp="1"/>
          </p:cNvSpPr>
          <p:nvPr>
            <p:ph type="title"/>
          </p:nvPr>
        </p:nvSpPr>
        <p:spPr>
          <a:xfrm>
            <a:off x="2679700" y="1219200"/>
            <a:ext cx="8291512" cy="4419600"/>
          </a:xfrm>
        </p:spPr>
        <p:txBody>
          <a:bodyPr/>
          <a:lstStyle>
            <a:lvl1pPr>
              <a:defRPr b="1" i="1"/>
            </a:lvl1pPr>
          </a:lstStyle>
          <a:p>
            <a:r>
              <a:rPr lang="sv-SE" smtClean="0"/>
              <a:t>Klicka här för att ändra format</a:t>
            </a:r>
            <a:endParaRPr lang="sv-SE" dirty="0"/>
          </a:p>
        </p:txBody>
      </p:sp>
      <p:sp>
        <p:nvSpPr>
          <p:cNvPr id="7" name="Platshållare för bildnummer 6"/>
          <p:cNvSpPr>
            <a:spLocks noGrp="1"/>
          </p:cNvSpPr>
          <p:nvPr>
            <p:ph type="sldNum" sz="quarter" idx="10"/>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07023519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Platshållare för bildnummer 1"/>
          <p:cNvSpPr>
            <a:spLocks noGrp="1"/>
          </p:cNvSpPr>
          <p:nvPr>
            <p:ph type="sldNum" sz="quarter" idx="10"/>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096718499"/>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5 Foto &amp; Text">
    <p:spTree>
      <p:nvGrpSpPr>
        <p:cNvPr id="1" name=""/>
        <p:cNvGrpSpPr/>
        <p:nvPr/>
      </p:nvGrpSpPr>
      <p:grpSpPr>
        <a:xfrm>
          <a:off x="0" y="0"/>
          <a:ext cx="0" cy="0"/>
          <a:chOff x="0" y="0"/>
          <a:chExt cx="0" cy="0"/>
        </a:xfrm>
      </p:grpSpPr>
      <p:sp>
        <p:nvSpPr>
          <p:cNvPr id="3" name="Rektangel 2"/>
          <p:cNvSpPr/>
          <p:nvPr userDrawn="1"/>
        </p:nvSpPr>
        <p:spPr>
          <a:xfrm>
            <a:off x="660401" y="3447962"/>
            <a:ext cx="2679700" cy="1221168"/>
          </a:xfrm>
          <a:prstGeom prst="rect">
            <a:avLst/>
          </a:prstGeom>
        </p:spPr>
        <p:txBody>
          <a:bodyPr wrap="square">
            <a:spAutoFit/>
          </a:bodyPr>
          <a:lstStyle/>
          <a:p>
            <a:pPr algn="l"/>
            <a:r>
              <a:rPr lang="sv-SE" sz="1467" dirty="0" smtClean="0"/>
              <a:t>OBS! Om du behöver justera bilden inom ramen – dubbelklicka på bilden och välj verktyget ”Beskär” som dyker upp i menyn. </a:t>
            </a:r>
          </a:p>
        </p:txBody>
      </p:sp>
      <p:sp>
        <p:nvSpPr>
          <p:cNvPr id="2" name="Rubrik 1"/>
          <p:cNvSpPr>
            <a:spLocks noGrp="1"/>
          </p:cNvSpPr>
          <p:nvPr>
            <p:ph type="title"/>
          </p:nvPr>
        </p:nvSpPr>
        <p:spPr>
          <a:xfrm>
            <a:off x="4318000" y="345260"/>
            <a:ext cx="7061200" cy="1100517"/>
          </a:xfrm>
          <a:prstGeom prst="rect">
            <a:avLst/>
          </a:prstGeom>
        </p:spPr>
        <p:txBody>
          <a:bodyPr anchor="b"/>
          <a:lstStyle>
            <a:lvl1pPr>
              <a:defRPr sz="3200" b="1">
                <a:solidFill>
                  <a:srgbClr val="0070C0"/>
                </a:solidFill>
              </a:defRPr>
            </a:lvl1pPr>
          </a:lstStyle>
          <a:p>
            <a:r>
              <a:rPr lang="sv-SE" smtClean="0"/>
              <a:t>Klicka här för att ändra format</a:t>
            </a:r>
            <a:endParaRPr lang="sv-SE" dirty="0"/>
          </a:p>
        </p:txBody>
      </p:sp>
      <p:sp>
        <p:nvSpPr>
          <p:cNvPr id="10" name="Platshållare för bild 9"/>
          <p:cNvSpPr>
            <a:spLocks noGrp="1"/>
          </p:cNvSpPr>
          <p:nvPr>
            <p:ph type="pic" sz="quarter" idx="13"/>
          </p:nvPr>
        </p:nvSpPr>
        <p:spPr>
          <a:xfrm>
            <a:off x="0" y="-1"/>
            <a:ext cx="3810000" cy="6858001"/>
          </a:xfrm>
          <a:prstGeom prst="rect">
            <a:avLst/>
          </a:prstGeom>
        </p:spPr>
        <p:txBody>
          <a:bodyPr/>
          <a:lstStyle>
            <a:lvl1pPr>
              <a:defRPr/>
            </a:lvl1pPr>
          </a:lstStyle>
          <a:p>
            <a:r>
              <a:rPr lang="sv-SE" dirty="0" smtClean="0"/>
              <a:t>Klicka på ikonen för att lägga till en bild</a:t>
            </a:r>
            <a:endParaRPr lang="sv-SE" dirty="0"/>
          </a:p>
        </p:txBody>
      </p:sp>
      <p:sp>
        <p:nvSpPr>
          <p:cNvPr id="6" name="Platshållare för innehåll 2"/>
          <p:cNvSpPr>
            <a:spLocks noGrp="1"/>
          </p:cNvSpPr>
          <p:nvPr>
            <p:ph sz="half" idx="10"/>
          </p:nvPr>
        </p:nvSpPr>
        <p:spPr>
          <a:xfrm>
            <a:off x="4312519" y="1557868"/>
            <a:ext cx="7066920" cy="4260851"/>
          </a:xfrm>
          <a:prstGeom prst="rect">
            <a:avLst/>
          </a:prstGeom>
        </p:spPr>
        <p:txBody>
          <a:bodyPr/>
          <a:lstStyle>
            <a:lvl1pPr marL="380990" indent="-380990">
              <a:lnSpc>
                <a:spcPct val="110000"/>
              </a:lnSpc>
              <a:spcBef>
                <a:spcPts val="1067"/>
              </a:spcBef>
              <a:buFont typeface="Arial" panose="020B0604020202020204" pitchFamily="34" charset="0"/>
              <a:buChar char="•"/>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Tree>
    <p:extLst>
      <p:ext uri="{BB962C8B-B14F-4D97-AF65-F5344CB8AC3E}">
        <p14:creationId xmlns:p14="http://schemas.microsoft.com/office/powerpoint/2010/main" val="229903825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2123630" y="512494"/>
            <a:ext cx="7970793" cy="1112021"/>
          </a:xfrm>
          <a:prstGeom prst="rect">
            <a:avLst/>
          </a:prstGeom>
        </p:spPr>
        <p:txBody>
          <a:bodyPr anchor="b" anchorCtr="0"/>
          <a:lstStyle>
            <a:lvl1pPr>
              <a:defRPr sz="3200" b="1" baseline="0">
                <a:solidFill>
                  <a:srgbClr val="0070C0"/>
                </a:solidFill>
              </a:defRPr>
            </a:lvl1pPr>
          </a:lstStyle>
          <a:p>
            <a:r>
              <a:rPr lang="sv-SE" smtClean="0"/>
              <a:t>Klicka här för att ändra format</a:t>
            </a:r>
            <a:endParaRPr lang="sv-SE" dirty="0"/>
          </a:p>
        </p:txBody>
      </p:sp>
      <p:sp>
        <p:nvSpPr>
          <p:cNvPr id="16" name="Platshållare för innehåll 2"/>
          <p:cNvSpPr>
            <a:spLocks noGrp="1"/>
          </p:cNvSpPr>
          <p:nvPr>
            <p:ph sz="half" idx="1"/>
          </p:nvPr>
        </p:nvSpPr>
        <p:spPr>
          <a:xfrm>
            <a:off x="2123629" y="1753272"/>
            <a:ext cx="7970795" cy="4065445"/>
          </a:xfrm>
          <a:prstGeom prst="rect">
            <a:avLst/>
          </a:prstGeom>
        </p:spPr>
        <p:txBody>
          <a:bodyPr/>
          <a:lstStyle>
            <a:lvl1pPr marL="380990" indent="-380990">
              <a:lnSpc>
                <a:spcPct val="110000"/>
              </a:lnSpc>
              <a:spcBef>
                <a:spcPts val="1067"/>
              </a:spcBef>
              <a:buFont typeface="Arial" panose="020B0604020202020204" pitchFamily="34" charset="0"/>
              <a:buChar char="•"/>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Tree>
    <p:extLst>
      <p:ext uri="{BB962C8B-B14F-4D97-AF65-F5344CB8AC3E}">
        <p14:creationId xmlns:p14="http://schemas.microsoft.com/office/powerpoint/2010/main" val="608349966"/>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uvudrubrik">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17613" y="1219200"/>
            <a:ext cx="9755187" cy="4419600"/>
          </a:xfrm>
        </p:spPr>
        <p:txBody>
          <a:bodyPr anchor="t">
            <a:noAutofit/>
          </a:bodyPr>
          <a:lstStyle>
            <a:lvl1pPr algn="r">
              <a:lnSpc>
                <a:spcPct val="80000"/>
              </a:lnSpc>
              <a:defRPr sz="8000">
                <a:solidFill>
                  <a:schemeClr val="bg1"/>
                </a:solidFill>
              </a:defRPr>
            </a:lvl1pPr>
          </a:lstStyle>
          <a:p>
            <a:r>
              <a:rPr lang="sv-SE" dirty="0" smtClean="0"/>
              <a:t>Rubrik</a:t>
            </a:r>
            <a:br>
              <a:rPr lang="sv-SE" dirty="0" smtClean="0"/>
            </a:br>
            <a:r>
              <a:rPr lang="sv-SE" dirty="0" err="1" smtClean="0"/>
              <a:t>Rubrik</a:t>
            </a:r>
            <a:endParaRPr lang="sv-SE" dirty="0"/>
          </a:p>
        </p:txBody>
      </p:sp>
      <p:sp>
        <p:nvSpPr>
          <p:cNvPr id="3" name="Platshållare för bildnummer 2"/>
          <p:cNvSpPr>
            <a:spLocks noGrp="1"/>
          </p:cNvSpPr>
          <p:nvPr>
            <p:ph type="sldNum" sz="quarter" idx="10"/>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38203976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uvudrubrik_föreläsare">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217613" y="1219200"/>
            <a:ext cx="9755187" cy="1768475"/>
          </a:xfrm>
        </p:spPr>
        <p:txBody>
          <a:bodyPr anchor="t">
            <a:noAutofit/>
          </a:bodyPr>
          <a:lstStyle>
            <a:lvl1pPr algn="r">
              <a:lnSpc>
                <a:spcPct val="80000"/>
              </a:lnSpc>
              <a:defRPr sz="8000">
                <a:solidFill>
                  <a:schemeClr val="bg1"/>
                </a:solidFill>
              </a:defRPr>
            </a:lvl1pPr>
          </a:lstStyle>
          <a:p>
            <a:r>
              <a:rPr lang="sv-SE" dirty="0" smtClean="0"/>
              <a:t>Rubrik</a:t>
            </a:r>
            <a:br>
              <a:rPr lang="sv-SE" dirty="0" smtClean="0"/>
            </a:br>
            <a:r>
              <a:rPr lang="sv-SE" dirty="0" smtClean="0"/>
              <a:t>Underrubrik</a:t>
            </a:r>
            <a:br>
              <a:rPr lang="sv-SE" dirty="0" smtClean="0"/>
            </a:br>
            <a:endParaRPr lang="sv-SE" dirty="0"/>
          </a:p>
        </p:txBody>
      </p:sp>
      <p:sp>
        <p:nvSpPr>
          <p:cNvPr id="7" name="Platshållare för text 6"/>
          <p:cNvSpPr>
            <a:spLocks noGrp="1"/>
          </p:cNvSpPr>
          <p:nvPr>
            <p:ph type="body" sz="quarter" idx="13" hasCustomPrompt="1"/>
          </p:nvPr>
        </p:nvSpPr>
        <p:spPr>
          <a:xfrm>
            <a:off x="1222375" y="3870325"/>
            <a:ext cx="9750425" cy="1768475"/>
          </a:xfrm>
        </p:spPr>
        <p:txBody>
          <a:bodyPr/>
          <a:lstStyle>
            <a:lvl1pPr marL="0" indent="0" algn="r">
              <a:buFont typeface="Arial" panose="020B0604020202020204" pitchFamily="34" charset="0"/>
              <a:buNone/>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sv-SE" dirty="0" smtClean="0"/>
              <a:t>Namn Förnamn</a:t>
            </a:r>
          </a:p>
          <a:p>
            <a:pPr lvl="0"/>
            <a:r>
              <a:rPr lang="sv-SE" dirty="0" smtClean="0"/>
              <a:t>Titel/yrke</a:t>
            </a:r>
          </a:p>
          <a:p>
            <a:pPr lvl="0"/>
            <a:r>
              <a:rPr lang="sv-SE" dirty="0" smtClean="0"/>
              <a:t>Organisation/företag/avdelning</a:t>
            </a:r>
          </a:p>
        </p:txBody>
      </p:sp>
      <p:sp>
        <p:nvSpPr>
          <p:cNvPr id="3" name="Platshållare för bildnummer 2"/>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42043809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ld-helsida">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1"/>
            <a:ext cx="12192000" cy="5638801"/>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16442330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rubrik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2097087"/>
            <a:ext cx="9747980" cy="3536951"/>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1" name="Rubrik 10"/>
          <p:cNvSpPr>
            <a:spLocks noGrp="1"/>
          </p:cNvSpPr>
          <p:nvPr>
            <p:ph type="title"/>
          </p:nvPr>
        </p:nvSpPr>
        <p:spPr>
          <a:xfrm>
            <a:off x="1217613" y="1219200"/>
            <a:ext cx="9753599" cy="877887"/>
          </a:xfrm>
        </p:spPr>
        <p:txBody>
          <a:bodyPr/>
          <a:lstStyle/>
          <a:p>
            <a:r>
              <a:rPr lang="sv-SE" dirty="0" smtClean="0"/>
              <a:t>Klicka här för att ändra format</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912614558"/>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rubrik-2-rade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2987675"/>
            <a:ext cx="9747980" cy="26463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1" name="Rubrik 10"/>
          <p:cNvSpPr>
            <a:spLocks noGrp="1"/>
          </p:cNvSpPr>
          <p:nvPr>
            <p:ph type="title"/>
          </p:nvPr>
        </p:nvSpPr>
        <p:spPr>
          <a:xfrm>
            <a:off x="1217613" y="1219200"/>
            <a:ext cx="9753599" cy="1768475"/>
          </a:xfrm>
        </p:spPr>
        <p:txBody>
          <a:bodyPr/>
          <a:lstStyle/>
          <a:p>
            <a:r>
              <a:rPr lang="sv-SE" dirty="0" smtClean="0"/>
              <a:t>Klicka här för att ändra format</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439729876"/>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1219201"/>
            <a:ext cx="9747980"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6723579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2-rade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2987675"/>
            <a:ext cx="9747980" cy="264636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1" name="Rubrik 10"/>
          <p:cNvSpPr>
            <a:spLocks noGrp="1"/>
          </p:cNvSpPr>
          <p:nvPr>
            <p:ph type="title"/>
          </p:nvPr>
        </p:nvSpPr>
        <p:spPr>
          <a:xfrm>
            <a:off x="1217613" y="1219200"/>
            <a:ext cx="9753599" cy="1768475"/>
          </a:xfrm>
        </p:spPr>
        <p:txBody>
          <a:bodyPr/>
          <a:lstStyle/>
          <a:p>
            <a:r>
              <a:rPr lang="sv-SE" smtClean="0"/>
              <a:t>Klicka här för att ändra format</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331237197"/>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_fält-bred_fält-bre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dirty="0" smtClean="0"/>
              <a:t>Klicka här för att ändra format</a:t>
            </a:r>
            <a:endParaRPr lang="sv-SE" dirty="0"/>
          </a:p>
        </p:txBody>
      </p:sp>
      <p:sp>
        <p:nvSpPr>
          <p:cNvPr id="7" name="Platshållare för innehåll 6"/>
          <p:cNvSpPr>
            <a:spLocks noGrp="1"/>
          </p:cNvSpPr>
          <p:nvPr>
            <p:ph sz="quarter" idx="13"/>
          </p:nvPr>
        </p:nvSpPr>
        <p:spPr>
          <a:xfrm>
            <a:off x="1217613" y="2101850"/>
            <a:ext cx="975518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0" name="Platshållare för innehåll 6"/>
          <p:cNvSpPr>
            <a:spLocks noGrp="1"/>
          </p:cNvSpPr>
          <p:nvPr>
            <p:ph sz="quarter" idx="14"/>
          </p:nvPr>
        </p:nvSpPr>
        <p:spPr>
          <a:xfrm>
            <a:off x="1217613" y="3871912"/>
            <a:ext cx="975518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989192576"/>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ubrik_bild">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877887"/>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101850"/>
            <a:ext cx="9747250" cy="3536950"/>
          </a:xfrm>
        </p:spPr>
        <p:txBody>
          <a:bodyPr/>
          <a:lstStyle/>
          <a:p>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825643423"/>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rubrik_bild-utfallande">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877887"/>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0" y="2101850"/>
            <a:ext cx="12192000" cy="3536950"/>
          </a:xfrm>
        </p:spPr>
        <p:txBody>
          <a:bodyPr/>
          <a:lstStyle/>
          <a:p>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343578796"/>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rubrik-2-rader_bild">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1768475"/>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987674"/>
            <a:ext cx="9747250" cy="2651125"/>
          </a:xfrm>
        </p:spPr>
        <p:txBody>
          <a:bodyPr/>
          <a:lstStyle/>
          <a:p>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145980458"/>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ubrik-2-rader_bild-utfallande">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1768475"/>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0" y="2987674"/>
            <a:ext cx="12192000" cy="2651125"/>
          </a:xfrm>
        </p:spPr>
        <p:txBody>
          <a:bodyPr/>
          <a:lstStyle/>
          <a:p>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641357135"/>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217613" y="1219200"/>
            <a:ext cx="9747250" cy="4419599"/>
          </a:xfrm>
        </p:spPr>
        <p:txBody>
          <a:bodyPr/>
          <a:lstStyle/>
          <a:p>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041918897"/>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ild-utfallande">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1219200"/>
            <a:ext cx="12192000" cy="4419599"/>
          </a:xfrm>
        </p:spPr>
        <p:txBody>
          <a:bodyPr/>
          <a:lstStyle/>
          <a:p>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429437988"/>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ubrik_fält_fält">
    <p:spTree>
      <p:nvGrpSpPr>
        <p:cNvPr id="1" name=""/>
        <p:cNvGrpSpPr/>
        <p:nvPr/>
      </p:nvGrpSpPr>
      <p:grpSpPr>
        <a:xfrm>
          <a:off x="0" y="0"/>
          <a:ext cx="0" cy="0"/>
          <a:chOff x="0" y="0"/>
          <a:chExt cx="0" cy="0"/>
        </a:xfrm>
      </p:grpSpPr>
      <p:sp>
        <p:nvSpPr>
          <p:cNvPr id="7" name="Platshållare för innehåll 6"/>
          <p:cNvSpPr>
            <a:spLocks noGrp="1" noChangeAspect="1"/>
          </p:cNvSpPr>
          <p:nvPr>
            <p:ph sz="quarter" idx="13"/>
          </p:nvPr>
        </p:nvSpPr>
        <p:spPr>
          <a:xfrm>
            <a:off x="1217613" y="2111375"/>
            <a:ext cx="4386262" cy="35226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0" name="Platshållare för innehåll 9"/>
          <p:cNvSpPr>
            <a:spLocks noGrp="1" noChangeAspect="1"/>
          </p:cNvSpPr>
          <p:nvPr>
            <p:ph sz="quarter" idx="14"/>
          </p:nvPr>
        </p:nvSpPr>
        <p:spPr>
          <a:xfrm>
            <a:off x="6581775" y="2111375"/>
            <a:ext cx="4386263" cy="35226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1" name="Rubrik 10"/>
          <p:cNvSpPr>
            <a:spLocks noGrp="1"/>
          </p:cNvSpPr>
          <p:nvPr>
            <p:ph type="title"/>
          </p:nvPr>
        </p:nvSpPr>
        <p:spPr>
          <a:xfrm>
            <a:off x="1217613" y="1219200"/>
            <a:ext cx="9753599" cy="877887"/>
          </a:xfrm>
        </p:spPr>
        <p:txBody>
          <a:bodyPr/>
          <a:lstStyle/>
          <a:p>
            <a:r>
              <a:rPr lang="sv-SE" dirty="0" smtClean="0"/>
              <a:t>Klicka här för att ändra format</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02955375"/>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ubrik-2-rader_fält_fält">
    <p:spTree>
      <p:nvGrpSpPr>
        <p:cNvPr id="1" name=""/>
        <p:cNvGrpSpPr/>
        <p:nvPr/>
      </p:nvGrpSpPr>
      <p:grpSpPr>
        <a:xfrm>
          <a:off x="0" y="0"/>
          <a:ext cx="0" cy="0"/>
          <a:chOff x="0" y="0"/>
          <a:chExt cx="0" cy="0"/>
        </a:xfrm>
      </p:grpSpPr>
      <p:sp>
        <p:nvSpPr>
          <p:cNvPr id="7" name="Platshållare för innehåll 6"/>
          <p:cNvSpPr>
            <a:spLocks noGrp="1" noChangeAspect="1"/>
          </p:cNvSpPr>
          <p:nvPr>
            <p:ph sz="quarter" idx="13"/>
          </p:nvPr>
        </p:nvSpPr>
        <p:spPr>
          <a:xfrm>
            <a:off x="1217613" y="3001963"/>
            <a:ext cx="4386262" cy="2632075"/>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0" name="Platshållare för innehåll 9"/>
          <p:cNvSpPr>
            <a:spLocks noGrp="1" noChangeAspect="1"/>
          </p:cNvSpPr>
          <p:nvPr>
            <p:ph sz="quarter" idx="14"/>
          </p:nvPr>
        </p:nvSpPr>
        <p:spPr>
          <a:xfrm>
            <a:off x="6581775" y="3001963"/>
            <a:ext cx="4386263" cy="2632075"/>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1" name="Rubrik 10"/>
          <p:cNvSpPr>
            <a:spLocks noGrp="1"/>
          </p:cNvSpPr>
          <p:nvPr>
            <p:ph type="title"/>
          </p:nvPr>
        </p:nvSpPr>
        <p:spPr>
          <a:xfrm>
            <a:off x="1217613" y="1219200"/>
            <a:ext cx="9753599" cy="1768475"/>
          </a:xfrm>
        </p:spPr>
        <p:txBody>
          <a:bodyPr/>
          <a:lstStyle/>
          <a:p>
            <a:r>
              <a:rPr lang="sv-SE" dirty="0" smtClean="0"/>
              <a:t>Klicka här för att ändra format</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685975012"/>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fält_fält">
    <p:spTree>
      <p:nvGrpSpPr>
        <p:cNvPr id="1" name=""/>
        <p:cNvGrpSpPr/>
        <p:nvPr/>
      </p:nvGrpSpPr>
      <p:grpSpPr>
        <a:xfrm>
          <a:off x="0" y="0"/>
          <a:ext cx="0" cy="0"/>
          <a:chOff x="0" y="0"/>
          <a:chExt cx="0" cy="0"/>
        </a:xfrm>
      </p:grpSpPr>
      <p:sp>
        <p:nvSpPr>
          <p:cNvPr id="7" name="Platshållare för innehåll 6"/>
          <p:cNvSpPr>
            <a:spLocks noGrp="1" noChangeAspect="1"/>
          </p:cNvSpPr>
          <p:nvPr>
            <p:ph sz="quarter" idx="13"/>
          </p:nvPr>
        </p:nvSpPr>
        <p:spPr>
          <a:xfrm>
            <a:off x="1217613" y="1219201"/>
            <a:ext cx="4386262"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0" name="Platshållare för innehåll 9"/>
          <p:cNvSpPr>
            <a:spLocks noGrp="1" noChangeAspect="1"/>
          </p:cNvSpPr>
          <p:nvPr>
            <p:ph sz="quarter" idx="14"/>
          </p:nvPr>
        </p:nvSpPr>
        <p:spPr>
          <a:xfrm>
            <a:off x="6581775" y="1219201"/>
            <a:ext cx="4386263"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9125322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1219201"/>
            <a:ext cx="9747980" cy="44148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229916394"/>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rubrik_bild_fält">
    <p:spTree>
      <p:nvGrpSpPr>
        <p:cNvPr id="1" name=""/>
        <p:cNvGrpSpPr/>
        <p:nvPr/>
      </p:nvGrpSpPr>
      <p:grpSpPr>
        <a:xfrm>
          <a:off x="0" y="0"/>
          <a:ext cx="0" cy="0"/>
          <a:chOff x="0" y="0"/>
          <a:chExt cx="0" cy="0"/>
        </a:xfrm>
      </p:grpSpPr>
      <p:sp>
        <p:nvSpPr>
          <p:cNvPr id="10" name="Platshållare för innehåll 9"/>
          <p:cNvSpPr>
            <a:spLocks noGrp="1" noChangeAspect="1"/>
          </p:cNvSpPr>
          <p:nvPr>
            <p:ph sz="quarter" idx="14"/>
          </p:nvPr>
        </p:nvSpPr>
        <p:spPr>
          <a:xfrm>
            <a:off x="6581775" y="2111375"/>
            <a:ext cx="4386263" cy="35226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1" name="Rubrik 10"/>
          <p:cNvSpPr>
            <a:spLocks noGrp="1"/>
          </p:cNvSpPr>
          <p:nvPr>
            <p:ph type="title"/>
          </p:nvPr>
        </p:nvSpPr>
        <p:spPr>
          <a:xfrm>
            <a:off x="1217613" y="1219200"/>
            <a:ext cx="9753599" cy="877887"/>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5"/>
          </p:nvPr>
        </p:nvSpPr>
        <p:spPr>
          <a:xfrm>
            <a:off x="1222375" y="2111375"/>
            <a:ext cx="4381500" cy="3522663"/>
          </a:xfrm>
        </p:spPr>
        <p:txBody>
          <a:bodyPr/>
          <a:lstStyle/>
          <a:p>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595498697"/>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rubrik-2-rader_bild_fält">
    <p:spTree>
      <p:nvGrpSpPr>
        <p:cNvPr id="1" name=""/>
        <p:cNvGrpSpPr/>
        <p:nvPr/>
      </p:nvGrpSpPr>
      <p:grpSpPr>
        <a:xfrm>
          <a:off x="0" y="0"/>
          <a:ext cx="0" cy="0"/>
          <a:chOff x="0" y="0"/>
          <a:chExt cx="0" cy="0"/>
        </a:xfrm>
      </p:grpSpPr>
      <p:sp>
        <p:nvSpPr>
          <p:cNvPr id="10" name="Platshållare för innehåll 9"/>
          <p:cNvSpPr>
            <a:spLocks noGrp="1" noChangeAspect="1"/>
          </p:cNvSpPr>
          <p:nvPr>
            <p:ph sz="quarter" idx="14"/>
          </p:nvPr>
        </p:nvSpPr>
        <p:spPr>
          <a:xfrm>
            <a:off x="6581775" y="2987675"/>
            <a:ext cx="4386263" cy="26463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1" name="Rubrik 10"/>
          <p:cNvSpPr>
            <a:spLocks noGrp="1"/>
          </p:cNvSpPr>
          <p:nvPr>
            <p:ph type="title"/>
          </p:nvPr>
        </p:nvSpPr>
        <p:spPr>
          <a:xfrm>
            <a:off x="1217613" y="1219200"/>
            <a:ext cx="9753599" cy="1768475"/>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5"/>
          </p:nvPr>
        </p:nvSpPr>
        <p:spPr>
          <a:xfrm>
            <a:off x="1222375" y="2987675"/>
            <a:ext cx="4381500" cy="2646363"/>
          </a:xfrm>
        </p:spPr>
        <p:txBody>
          <a:bodyPr/>
          <a:lstStyle/>
          <a:p>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562502493"/>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ild_fält">
    <p:spTree>
      <p:nvGrpSpPr>
        <p:cNvPr id="1" name=""/>
        <p:cNvGrpSpPr/>
        <p:nvPr/>
      </p:nvGrpSpPr>
      <p:grpSpPr>
        <a:xfrm>
          <a:off x="0" y="0"/>
          <a:ext cx="0" cy="0"/>
          <a:chOff x="0" y="0"/>
          <a:chExt cx="0" cy="0"/>
        </a:xfrm>
      </p:grpSpPr>
      <p:sp>
        <p:nvSpPr>
          <p:cNvPr id="10" name="Platshållare för innehåll 9"/>
          <p:cNvSpPr>
            <a:spLocks noGrp="1" noChangeAspect="1"/>
          </p:cNvSpPr>
          <p:nvPr>
            <p:ph sz="quarter" idx="14"/>
          </p:nvPr>
        </p:nvSpPr>
        <p:spPr>
          <a:xfrm>
            <a:off x="6581775" y="1219201"/>
            <a:ext cx="4386263"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8" name="Platshållare för bild 7"/>
          <p:cNvSpPr>
            <a:spLocks noGrp="1"/>
          </p:cNvSpPr>
          <p:nvPr>
            <p:ph type="pic" sz="quarter" idx="15"/>
          </p:nvPr>
        </p:nvSpPr>
        <p:spPr>
          <a:xfrm>
            <a:off x="1222375" y="1219201"/>
            <a:ext cx="4381500" cy="4414838"/>
          </a:xfrm>
        </p:spPr>
        <p:txBody>
          <a:bodyPr/>
          <a:lstStyle/>
          <a:p>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051187007"/>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rubrik_fält-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dirty="0" smtClean="0"/>
              <a:t>Klicka här för att ändra format</a:t>
            </a:r>
            <a:endParaRPr lang="sv-SE" dirty="0"/>
          </a:p>
        </p:txBody>
      </p:sp>
      <p:sp>
        <p:nvSpPr>
          <p:cNvPr id="7" name="Platshållare för innehåll 6"/>
          <p:cNvSpPr>
            <a:spLocks noGrp="1"/>
          </p:cNvSpPr>
          <p:nvPr>
            <p:ph sz="quarter" idx="13"/>
          </p:nvPr>
        </p:nvSpPr>
        <p:spPr>
          <a:xfrm>
            <a:off x="1217613" y="2101850"/>
            <a:ext cx="6342062" cy="3532187"/>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9" name="Platshållare för innehåll 8"/>
          <p:cNvSpPr>
            <a:spLocks noGrp="1"/>
          </p:cNvSpPr>
          <p:nvPr>
            <p:ph sz="quarter" idx="14"/>
          </p:nvPr>
        </p:nvSpPr>
        <p:spPr>
          <a:xfrm>
            <a:off x="8048626" y="2101850"/>
            <a:ext cx="2922588" cy="353218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886757025"/>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ubrik-2-rader_fält-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dirty="0" smtClean="0"/>
              <a:t>Klicka här för att ändra format</a:t>
            </a:r>
            <a:endParaRPr lang="sv-SE" dirty="0"/>
          </a:p>
        </p:txBody>
      </p:sp>
      <p:sp>
        <p:nvSpPr>
          <p:cNvPr id="7" name="Platshållare för innehåll 6"/>
          <p:cNvSpPr>
            <a:spLocks noGrp="1"/>
          </p:cNvSpPr>
          <p:nvPr>
            <p:ph sz="quarter" idx="13"/>
          </p:nvPr>
        </p:nvSpPr>
        <p:spPr>
          <a:xfrm>
            <a:off x="1217613" y="2987675"/>
            <a:ext cx="6342062" cy="2646362"/>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9" name="Platshållare för innehåll 8"/>
          <p:cNvSpPr>
            <a:spLocks noGrp="1"/>
          </p:cNvSpPr>
          <p:nvPr>
            <p:ph sz="quarter" idx="14"/>
          </p:nvPr>
        </p:nvSpPr>
        <p:spPr>
          <a:xfrm>
            <a:off x="8048626" y="2987674"/>
            <a:ext cx="2922588" cy="26463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52109881"/>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fält-sto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8036656" y="1219200"/>
            <a:ext cx="2928937" cy="441960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innehåll 5"/>
          <p:cNvSpPr>
            <a:spLocks noGrp="1"/>
          </p:cNvSpPr>
          <p:nvPr>
            <p:ph sz="quarter" idx="17"/>
          </p:nvPr>
        </p:nvSpPr>
        <p:spPr>
          <a:xfrm>
            <a:off x="1222375" y="1219200"/>
            <a:ext cx="6335713" cy="441960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2" name="Platshållare för bildnummer 1"/>
          <p:cNvSpPr>
            <a:spLocks noGrp="1"/>
          </p:cNvSpPr>
          <p:nvPr>
            <p:ph type="sldNum" sz="quarter" idx="18"/>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81551449"/>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_bild-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101850"/>
            <a:ext cx="6342062" cy="3536949"/>
          </a:xfrm>
        </p:spPr>
        <p:txBody>
          <a:bodyPr/>
          <a:lstStyle/>
          <a:p>
            <a:endParaRPr lang="sv-SE" dirty="0"/>
          </a:p>
        </p:txBody>
      </p:sp>
      <p:sp>
        <p:nvSpPr>
          <p:cNvPr id="10" name="Platshållare för innehåll 9"/>
          <p:cNvSpPr>
            <a:spLocks noGrp="1"/>
          </p:cNvSpPr>
          <p:nvPr>
            <p:ph sz="quarter" idx="14"/>
          </p:nvPr>
        </p:nvSpPr>
        <p:spPr>
          <a:xfrm>
            <a:off x="8048625" y="2101850"/>
            <a:ext cx="2924175" cy="353695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644202402"/>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rubrik-2-rader_bild-stor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987675"/>
            <a:ext cx="6342062" cy="2651124"/>
          </a:xfrm>
        </p:spPr>
        <p:txBody>
          <a:bodyPr/>
          <a:lstStyle/>
          <a:p>
            <a:endParaRPr lang="sv-SE" dirty="0"/>
          </a:p>
        </p:txBody>
      </p:sp>
      <p:sp>
        <p:nvSpPr>
          <p:cNvPr id="10" name="Platshållare för innehåll 9"/>
          <p:cNvSpPr>
            <a:spLocks noGrp="1"/>
          </p:cNvSpPr>
          <p:nvPr>
            <p:ph sz="quarter" idx="14"/>
          </p:nvPr>
        </p:nvSpPr>
        <p:spPr>
          <a:xfrm>
            <a:off x="8048625" y="2987674"/>
            <a:ext cx="2924175" cy="265112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142264241"/>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bild-stor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8036656" y="1219200"/>
            <a:ext cx="2928937" cy="441960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8" name="Platshållare för bild 7"/>
          <p:cNvSpPr>
            <a:spLocks noGrp="1"/>
          </p:cNvSpPr>
          <p:nvPr>
            <p:ph type="pic" sz="quarter" idx="14"/>
          </p:nvPr>
        </p:nvSpPr>
        <p:spPr>
          <a:xfrm>
            <a:off x="1217613" y="1219200"/>
            <a:ext cx="6335713" cy="4419600"/>
          </a:xfrm>
        </p:spPr>
        <p:txBody>
          <a:bodyPr/>
          <a:lstStyle/>
          <a:p>
            <a:endParaRPr lang="sv-SE" dirty="0"/>
          </a:p>
        </p:txBody>
      </p:sp>
      <p:sp>
        <p:nvSpPr>
          <p:cNvPr id="2" name="Platshållare för bildnummer 1"/>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197811970"/>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rubrik_bild-stor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101850"/>
            <a:ext cx="6342062" cy="3536949"/>
          </a:xfrm>
        </p:spPr>
        <p:txBody>
          <a:bodyPr/>
          <a:lstStyle/>
          <a:p>
            <a:endParaRPr lang="sv-SE" dirty="0"/>
          </a:p>
        </p:txBody>
      </p:sp>
      <p:sp>
        <p:nvSpPr>
          <p:cNvPr id="14" name="Platshållare för bild 13"/>
          <p:cNvSpPr>
            <a:spLocks noGrp="1"/>
          </p:cNvSpPr>
          <p:nvPr>
            <p:ph type="pic" sz="quarter" idx="15"/>
          </p:nvPr>
        </p:nvSpPr>
        <p:spPr>
          <a:xfrm>
            <a:off x="8048625" y="2101850"/>
            <a:ext cx="2924175" cy="3536949"/>
          </a:xfrm>
        </p:spPr>
        <p:txBody>
          <a:bodyPr/>
          <a:lstStyle/>
          <a:p>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7364768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_fält-bred_fält-bre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882651"/>
          </a:xfrm>
        </p:spPr>
        <p:txBody>
          <a:bodyPr/>
          <a:lstStyle/>
          <a:p>
            <a:r>
              <a:rPr lang="sv-SE" smtClean="0"/>
              <a:t>Klicka här för att ändra format</a:t>
            </a:r>
            <a:endParaRPr lang="sv-SE" dirty="0"/>
          </a:p>
        </p:txBody>
      </p:sp>
      <p:sp>
        <p:nvSpPr>
          <p:cNvPr id="7" name="Platshållare för innehåll 6"/>
          <p:cNvSpPr>
            <a:spLocks noGrp="1"/>
          </p:cNvSpPr>
          <p:nvPr>
            <p:ph sz="quarter" idx="13"/>
          </p:nvPr>
        </p:nvSpPr>
        <p:spPr>
          <a:xfrm>
            <a:off x="1217613" y="2101850"/>
            <a:ext cx="975518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0" name="Platshållare för innehåll 6"/>
          <p:cNvSpPr>
            <a:spLocks noGrp="1"/>
          </p:cNvSpPr>
          <p:nvPr>
            <p:ph sz="quarter" idx="14"/>
          </p:nvPr>
        </p:nvSpPr>
        <p:spPr>
          <a:xfrm>
            <a:off x="1217613" y="3871912"/>
            <a:ext cx="975518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bildnummer 5"/>
          <p:cNvSpPr>
            <a:spLocks noGrp="1"/>
          </p:cNvSpPr>
          <p:nvPr>
            <p:ph type="sldNum" sz="quarter" idx="15"/>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311702752"/>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rubrik-2-rader_bild-stor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6"/>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987675"/>
            <a:ext cx="6342062" cy="2651124"/>
          </a:xfrm>
        </p:spPr>
        <p:txBody>
          <a:bodyPr/>
          <a:lstStyle/>
          <a:p>
            <a:endParaRPr lang="sv-SE" dirty="0"/>
          </a:p>
        </p:txBody>
      </p:sp>
      <p:sp>
        <p:nvSpPr>
          <p:cNvPr id="14" name="Platshållare för bild 13"/>
          <p:cNvSpPr>
            <a:spLocks noGrp="1"/>
          </p:cNvSpPr>
          <p:nvPr>
            <p:ph type="pic" sz="quarter" idx="15"/>
          </p:nvPr>
        </p:nvSpPr>
        <p:spPr>
          <a:xfrm>
            <a:off x="8048625" y="2987675"/>
            <a:ext cx="2924175" cy="2651124"/>
          </a:xfrm>
        </p:spPr>
        <p:txBody>
          <a:bodyPr/>
          <a:lstStyle/>
          <a:p>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539692367"/>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ild-stor_bild">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217613" y="1219200"/>
            <a:ext cx="6342062" cy="4419599"/>
          </a:xfrm>
        </p:spPr>
        <p:txBody>
          <a:bodyPr/>
          <a:lstStyle/>
          <a:p>
            <a:endParaRPr lang="sv-SE" dirty="0"/>
          </a:p>
        </p:txBody>
      </p:sp>
      <p:sp>
        <p:nvSpPr>
          <p:cNvPr id="14" name="Platshållare för bild 13"/>
          <p:cNvSpPr>
            <a:spLocks noGrp="1"/>
          </p:cNvSpPr>
          <p:nvPr>
            <p:ph type="pic" sz="quarter" idx="15"/>
          </p:nvPr>
        </p:nvSpPr>
        <p:spPr>
          <a:xfrm>
            <a:off x="8048625" y="1219200"/>
            <a:ext cx="2924175" cy="4419599"/>
          </a:xfrm>
        </p:spPr>
        <p:txBody>
          <a:bodyPr/>
          <a:lstStyle/>
          <a:p>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42526399"/>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rubrik_fält_fält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200"/>
            <a:ext cx="9753599" cy="877888"/>
          </a:xfrm>
        </p:spPr>
        <p:txBody>
          <a:bodyPr/>
          <a:lstStyle/>
          <a:p>
            <a:r>
              <a:rPr lang="sv-SE" dirty="0" smtClean="0"/>
              <a:t>Klicka här för att ändra format</a:t>
            </a:r>
            <a:endParaRPr lang="sv-SE" dirty="0"/>
          </a:p>
        </p:txBody>
      </p:sp>
      <p:sp>
        <p:nvSpPr>
          <p:cNvPr id="7" name="Platshållare för innehåll 6"/>
          <p:cNvSpPr>
            <a:spLocks noGrp="1"/>
          </p:cNvSpPr>
          <p:nvPr>
            <p:ph sz="quarter" idx="13"/>
          </p:nvPr>
        </p:nvSpPr>
        <p:spPr>
          <a:xfrm>
            <a:off x="1217613" y="2101850"/>
            <a:ext cx="2928937" cy="353218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9" name="Platshållare för innehåll 8"/>
          <p:cNvSpPr>
            <a:spLocks noGrp="1"/>
          </p:cNvSpPr>
          <p:nvPr>
            <p:ph sz="quarter" idx="14"/>
          </p:nvPr>
        </p:nvSpPr>
        <p:spPr>
          <a:xfrm>
            <a:off x="8048626" y="2101850"/>
            <a:ext cx="2922588" cy="353218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0" name="Platshållare för innehåll 8"/>
          <p:cNvSpPr>
            <a:spLocks noGrp="1"/>
          </p:cNvSpPr>
          <p:nvPr>
            <p:ph sz="quarter" idx="15"/>
          </p:nvPr>
        </p:nvSpPr>
        <p:spPr>
          <a:xfrm>
            <a:off x="4629151" y="2101850"/>
            <a:ext cx="2930524" cy="353218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657374520"/>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rubrik-2-rader_fält_fält_fält">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dirty="0" smtClean="0"/>
              <a:t>Klicka här för att ändra format</a:t>
            </a:r>
            <a:endParaRPr lang="sv-SE" dirty="0"/>
          </a:p>
        </p:txBody>
      </p:sp>
      <p:sp>
        <p:nvSpPr>
          <p:cNvPr id="7" name="Platshållare för innehåll 6"/>
          <p:cNvSpPr>
            <a:spLocks noGrp="1"/>
          </p:cNvSpPr>
          <p:nvPr>
            <p:ph sz="quarter" idx="13"/>
          </p:nvPr>
        </p:nvSpPr>
        <p:spPr>
          <a:xfrm>
            <a:off x="1217613" y="2987674"/>
            <a:ext cx="2928937" cy="26463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9" name="Platshållare för innehåll 8"/>
          <p:cNvSpPr>
            <a:spLocks noGrp="1"/>
          </p:cNvSpPr>
          <p:nvPr>
            <p:ph sz="quarter" idx="14"/>
          </p:nvPr>
        </p:nvSpPr>
        <p:spPr>
          <a:xfrm>
            <a:off x="8048626" y="2987674"/>
            <a:ext cx="2922588" cy="26463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0" name="Platshållare för innehåll 8"/>
          <p:cNvSpPr>
            <a:spLocks noGrp="1"/>
          </p:cNvSpPr>
          <p:nvPr>
            <p:ph sz="quarter" idx="15"/>
          </p:nvPr>
        </p:nvSpPr>
        <p:spPr>
          <a:xfrm>
            <a:off x="4629151" y="2987674"/>
            <a:ext cx="2930524" cy="2646363"/>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797175774"/>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fält_fält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1219200"/>
            <a:ext cx="2928937"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9" name="Platshållare för innehåll 8"/>
          <p:cNvSpPr>
            <a:spLocks noGrp="1"/>
          </p:cNvSpPr>
          <p:nvPr>
            <p:ph sz="quarter" idx="14"/>
          </p:nvPr>
        </p:nvSpPr>
        <p:spPr>
          <a:xfrm>
            <a:off x="8048626" y="1219200"/>
            <a:ext cx="2922588"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0" name="Platshållare för innehåll 8"/>
          <p:cNvSpPr>
            <a:spLocks noGrp="1"/>
          </p:cNvSpPr>
          <p:nvPr>
            <p:ph sz="quarter" idx="15"/>
          </p:nvPr>
        </p:nvSpPr>
        <p:spPr>
          <a:xfrm>
            <a:off x="4629151" y="1219200"/>
            <a:ext cx="2930524" cy="4414838"/>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495739735"/>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Rubrik_bild_bild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200"/>
            <a:ext cx="9753599" cy="877888"/>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101850"/>
            <a:ext cx="2928937" cy="3536950"/>
          </a:xfrm>
        </p:spPr>
        <p:txBody>
          <a:bodyPr/>
          <a:lstStyle/>
          <a:p>
            <a:endParaRPr lang="sv-SE" dirty="0"/>
          </a:p>
        </p:txBody>
      </p:sp>
      <p:sp>
        <p:nvSpPr>
          <p:cNvPr id="12" name="Platshållare för bild 11"/>
          <p:cNvSpPr>
            <a:spLocks noGrp="1"/>
          </p:cNvSpPr>
          <p:nvPr>
            <p:ph type="pic" sz="quarter" idx="14"/>
          </p:nvPr>
        </p:nvSpPr>
        <p:spPr>
          <a:xfrm>
            <a:off x="4629150" y="2101850"/>
            <a:ext cx="2930525" cy="3536950"/>
          </a:xfrm>
        </p:spPr>
        <p:txBody>
          <a:bodyPr/>
          <a:lstStyle/>
          <a:p>
            <a:endParaRPr lang="sv-SE" dirty="0"/>
          </a:p>
        </p:txBody>
      </p:sp>
      <p:sp>
        <p:nvSpPr>
          <p:cNvPr id="14" name="Platshållare för bild 13"/>
          <p:cNvSpPr>
            <a:spLocks noGrp="1"/>
          </p:cNvSpPr>
          <p:nvPr>
            <p:ph type="pic" sz="quarter" idx="15"/>
          </p:nvPr>
        </p:nvSpPr>
        <p:spPr>
          <a:xfrm>
            <a:off x="8048625" y="2101850"/>
            <a:ext cx="2924175" cy="3536950"/>
          </a:xfrm>
        </p:spPr>
        <p:txBody>
          <a:bodyPr/>
          <a:lstStyle/>
          <a:p>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806171508"/>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rubrik-2-rader_bild_bild_bild">
    <p:spTree>
      <p:nvGrpSpPr>
        <p:cNvPr id="1" name=""/>
        <p:cNvGrpSpPr/>
        <p:nvPr/>
      </p:nvGrpSpPr>
      <p:grpSpPr>
        <a:xfrm>
          <a:off x="0" y="0"/>
          <a:ext cx="0" cy="0"/>
          <a:chOff x="0" y="0"/>
          <a:chExt cx="0" cy="0"/>
        </a:xfrm>
      </p:grpSpPr>
      <p:sp>
        <p:nvSpPr>
          <p:cNvPr id="2" name="Rubrik 1"/>
          <p:cNvSpPr>
            <a:spLocks noGrp="1"/>
          </p:cNvSpPr>
          <p:nvPr>
            <p:ph type="title"/>
          </p:nvPr>
        </p:nvSpPr>
        <p:spPr>
          <a:xfrm>
            <a:off x="1217613" y="1219199"/>
            <a:ext cx="9753599" cy="1768475"/>
          </a:xfrm>
        </p:spPr>
        <p:txBody>
          <a:bodyPr/>
          <a:lstStyle/>
          <a:p>
            <a:r>
              <a:rPr lang="sv-SE" dirty="0" smtClean="0"/>
              <a:t>Klicka här för att ändra format</a:t>
            </a:r>
            <a:endParaRPr lang="sv-SE" dirty="0"/>
          </a:p>
        </p:txBody>
      </p:sp>
      <p:sp>
        <p:nvSpPr>
          <p:cNvPr id="8" name="Platshållare för bild 7"/>
          <p:cNvSpPr>
            <a:spLocks noGrp="1"/>
          </p:cNvSpPr>
          <p:nvPr>
            <p:ph type="pic" sz="quarter" idx="13"/>
          </p:nvPr>
        </p:nvSpPr>
        <p:spPr>
          <a:xfrm>
            <a:off x="1217613" y="2987674"/>
            <a:ext cx="2928937" cy="2651125"/>
          </a:xfrm>
        </p:spPr>
        <p:txBody>
          <a:bodyPr/>
          <a:lstStyle/>
          <a:p>
            <a:endParaRPr lang="sv-SE" dirty="0"/>
          </a:p>
        </p:txBody>
      </p:sp>
      <p:sp>
        <p:nvSpPr>
          <p:cNvPr id="12" name="Platshållare för bild 11"/>
          <p:cNvSpPr>
            <a:spLocks noGrp="1"/>
          </p:cNvSpPr>
          <p:nvPr>
            <p:ph type="pic" sz="quarter" idx="14"/>
          </p:nvPr>
        </p:nvSpPr>
        <p:spPr>
          <a:xfrm>
            <a:off x="4629150" y="2987674"/>
            <a:ext cx="2930525" cy="2651125"/>
          </a:xfrm>
        </p:spPr>
        <p:txBody>
          <a:bodyPr/>
          <a:lstStyle/>
          <a:p>
            <a:endParaRPr lang="sv-SE" dirty="0"/>
          </a:p>
        </p:txBody>
      </p:sp>
      <p:sp>
        <p:nvSpPr>
          <p:cNvPr id="14" name="Platshållare för bild 13"/>
          <p:cNvSpPr>
            <a:spLocks noGrp="1"/>
          </p:cNvSpPr>
          <p:nvPr>
            <p:ph type="pic" sz="quarter" idx="15"/>
          </p:nvPr>
        </p:nvSpPr>
        <p:spPr>
          <a:xfrm>
            <a:off x="8048625" y="2987674"/>
            <a:ext cx="2924175" cy="2651125"/>
          </a:xfrm>
        </p:spPr>
        <p:txBody>
          <a:bodyPr/>
          <a:lstStyle/>
          <a:p>
            <a:endParaRPr lang="sv-SE" dirty="0"/>
          </a:p>
        </p:txBody>
      </p:sp>
      <p:sp>
        <p:nvSpPr>
          <p:cNvPr id="6" name="Platshållare för bildnummer 5"/>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182584750"/>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ild_bild_bild">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217613" y="1219200"/>
            <a:ext cx="2928937" cy="4419600"/>
          </a:xfrm>
        </p:spPr>
        <p:txBody>
          <a:bodyPr/>
          <a:lstStyle/>
          <a:p>
            <a:endParaRPr lang="sv-SE" dirty="0"/>
          </a:p>
        </p:txBody>
      </p:sp>
      <p:sp>
        <p:nvSpPr>
          <p:cNvPr id="12" name="Platshållare för bild 11"/>
          <p:cNvSpPr>
            <a:spLocks noGrp="1"/>
          </p:cNvSpPr>
          <p:nvPr>
            <p:ph type="pic" sz="quarter" idx="14"/>
          </p:nvPr>
        </p:nvSpPr>
        <p:spPr>
          <a:xfrm>
            <a:off x="4629150" y="1219200"/>
            <a:ext cx="2930525" cy="4419600"/>
          </a:xfrm>
        </p:spPr>
        <p:txBody>
          <a:bodyPr/>
          <a:lstStyle/>
          <a:p>
            <a:endParaRPr lang="sv-SE" dirty="0"/>
          </a:p>
        </p:txBody>
      </p:sp>
      <p:sp>
        <p:nvSpPr>
          <p:cNvPr id="14" name="Platshållare för bild 13"/>
          <p:cNvSpPr>
            <a:spLocks noGrp="1"/>
          </p:cNvSpPr>
          <p:nvPr>
            <p:ph type="pic" sz="quarter" idx="15"/>
          </p:nvPr>
        </p:nvSpPr>
        <p:spPr>
          <a:xfrm>
            <a:off x="8048625" y="1219200"/>
            <a:ext cx="2924175" cy="4419600"/>
          </a:xfrm>
        </p:spPr>
        <p:txBody>
          <a:bodyPr/>
          <a:lstStyle/>
          <a:p>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44384717"/>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ild_fält-stor_bild">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1222375" y="2104233"/>
            <a:ext cx="2435225" cy="1768475"/>
          </a:xfrm>
        </p:spPr>
        <p:txBody>
          <a:bodyPr/>
          <a:lstStyle/>
          <a:p>
            <a:endParaRPr lang="sv-SE" dirty="0"/>
          </a:p>
        </p:txBody>
      </p:sp>
      <p:sp>
        <p:nvSpPr>
          <p:cNvPr id="8" name="Platshållare för bild 5"/>
          <p:cNvSpPr>
            <a:spLocks noGrp="1"/>
          </p:cNvSpPr>
          <p:nvPr>
            <p:ph type="pic" sz="quarter" idx="14"/>
          </p:nvPr>
        </p:nvSpPr>
        <p:spPr>
          <a:xfrm>
            <a:off x="8534399" y="2104233"/>
            <a:ext cx="2431193" cy="1768475"/>
          </a:xfrm>
        </p:spPr>
        <p:txBody>
          <a:bodyPr/>
          <a:lstStyle/>
          <a:p>
            <a:endParaRPr lang="sv-SE" dirty="0"/>
          </a:p>
        </p:txBody>
      </p:sp>
      <p:sp>
        <p:nvSpPr>
          <p:cNvPr id="7" name="Platshållare för innehåll 6"/>
          <p:cNvSpPr>
            <a:spLocks noGrp="1"/>
          </p:cNvSpPr>
          <p:nvPr>
            <p:ph sz="quarter" idx="15"/>
          </p:nvPr>
        </p:nvSpPr>
        <p:spPr>
          <a:xfrm>
            <a:off x="4146550" y="2104233"/>
            <a:ext cx="3902075" cy="265430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9" name="Rubrik 8"/>
          <p:cNvSpPr>
            <a:spLocks noGrp="1"/>
          </p:cNvSpPr>
          <p:nvPr>
            <p:ph type="title"/>
          </p:nvPr>
        </p:nvSpPr>
        <p:spPr/>
        <p:txBody>
          <a:bodyPr/>
          <a:lstStyle/>
          <a:p>
            <a:r>
              <a:rPr lang="sv-SE" dirty="0" smtClean="0"/>
              <a:t>Klicka här för att ändra format</a:t>
            </a:r>
            <a:endParaRPr lang="sv-SE" dirty="0"/>
          </a:p>
        </p:txBody>
      </p:sp>
      <p:sp>
        <p:nvSpPr>
          <p:cNvPr id="2" name="Platshållare för bildnummer 1"/>
          <p:cNvSpPr>
            <a:spLocks noGrp="1"/>
          </p:cNvSpPr>
          <p:nvPr>
            <p:ph type="sldNum" sz="quarter" idx="16"/>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453062716"/>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fält_fält_fält_fält_fält_fält">
    <p:spTree>
      <p:nvGrpSpPr>
        <p:cNvPr id="1" name=""/>
        <p:cNvGrpSpPr/>
        <p:nvPr/>
      </p:nvGrpSpPr>
      <p:grpSpPr>
        <a:xfrm>
          <a:off x="0" y="0"/>
          <a:ext cx="0" cy="0"/>
          <a:chOff x="0" y="0"/>
          <a:chExt cx="0" cy="0"/>
        </a:xfrm>
      </p:grpSpPr>
      <p:sp>
        <p:nvSpPr>
          <p:cNvPr id="7" name="Platshållare för innehåll 6"/>
          <p:cNvSpPr>
            <a:spLocks noGrp="1"/>
          </p:cNvSpPr>
          <p:nvPr>
            <p:ph sz="quarter" idx="13"/>
          </p:nvPr>
        </p:nvSpPr>
        <p:spPr>
          <a:xfrm>
            <a:off x="1217613" y="121920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8" name="Platshållare för innehåll 6"/>
          <p:cNvSpPr>
            <a:spLocks noGrp="1"/>
          </p:cNvSpPr>
          <p:nvPr>
            <p:ph sz="quarter" idx="14"/>
          </p:nvPr>
        </p:nvSpPr>
        <p:spPr>
          <a:xfrm>
            <a:off x="4631373" y="121920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9" name="Platshållare för innehåll 6"/>
          <p:cNvSpPr>
            <a:spLocks noGrp="1"/>
          </p:cNvSpPr>
          <p:nvPr>
            <p:ph sz="quarter" idx="15"/>
          </p:nvPr>
        </p:nvSpPr>
        <p:spPr>
          <a:xfrm>
            <a:off x="8045133" y="121920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0" name="Platshållare för innehåll 6"/>
          <p:cNvSpPr>
            <a:spLocks noGrp="1"/>
          </p:cNvSpPr>
          <p:nvPr>
            <p:ph sz="quarter" idx="16"/>
          </p:nvPr>
        </p:nvSpPr>
        <p:spPr>
          <a:xfrm>
            <a:off x="1217613" y="387096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1" name="Platshållare för innehåll 6"/>
          <p:cNvSpPr>
            <a:spLocks noGrp="1"/>
          </p:cNvSpPr>
          <p:nvPr>
            <p:ph sz="quarter" idx="17"/>
          </p:nvPr>
        </p:nvSpPr>
        <p:spPr>
          <a:xfrm>
            <a:off x="4631373" y="387096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2" name="Platshållare för innehåll 6"/>
          <p:cNvSpPr>
            <a:spLocks noGrp="1"/>
          </p:cNvSpPr>
          <p:nvPr>
            <p:ph sz="quarter" idx="18"/>
          </p:nvPr>
        </p:nvSpPr>
        <p:spPr>
          <a:xfrm>
            <a:off x="8045133" y="3870960"/>
            <a:ext cx="2928937" cy="17684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2" name="Platshållare för bildnummer 1"/>
          <p:cNvSpPr>
            <a:spLocks noGrp="1"/>
          </p:cNvSpPr>
          <p:nvPr>
            <p:ph type="sldNum" sz="quarter" idx="19"/>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40829691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_bild">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877887"/>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1217613" y="2101850"/>
            <a:ext cx="9747250" cy="3536950"/>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393218608"/>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ild_bild_bild_bild">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1217613" y="1219200"/>
            <a:ext cx="2928937" cy="1768475"/>
          </a:xfrm>
        </p:spPr>
        <p:txBody>
          <a:bodyPr/>
          <a:lstStyle/>
          <a:p>
            <a:endParaRPr lang="sv-SE" dirty="0"/>
          </a:p>
        </p:txBody>
      </p:sp>
      <p:sp>
        <p:nvSpPr>
          <p:cNvPr id="13" name="Platshållare för bild 5"/>
          <p:cNvSpPr>
            <a:spLocks noGrp="1"/>
          </p:cNvSpPr>
          <p:nvPr>
            <p:ph type="pic" sz="quarter" idx="14"/>
          </p:nvPr>
        </p:nvSpPr>
        <p:spPr>
          <a:xfrm>
            <a:off x="4638993" y="1219200"/>
            <a:ext cx="2928937" cy="1768475"/>
          </a:xfrm>
        </p:spPr>
        <p:txBody>
          <a:bodyPr/>
          <a:lstStyle/>
          <a:p>
            <a:endParaRPr lang="sv-SE" dirty="0"/>
          </a:p>
        </p:txBody>
      </p:sp>
      <p:sp>
        <p:nvSpPr>
          <p:cNvPr id="14" name="Platshållare för bild 5"/>
          <p:cNvSpPr>
            <a:spLocks noGrp="1"/>
          </p:cNvSpPr>
          <p:nvPr>
            <p:ph type="pic" sz="quarter" idx="15"/>
          </p:nvPr>
        </p:nvSpPr>
        <p:spPr>
          <a:xfrm>
            <a:off x="8045133" y="1219200"/>
            <a:ext cx="2928937" cy="1768475"/>
          </a:xfrm>
        </p:spPr>
        <p:txBody>
          <a:bodyPr/>
          <a:lstStyle/>
          <a:p>
            <a:endParaRPr lang="sv-SE" dirty="0"/>
          </a:p>
        </p:txBody>
      </p:sp>
      <p:sp>
        <p:nvSpPr>
          <p:cNvPr id="15" name="Platshållare för bild 5"/>
          <p:cNvSpPr>
            <a:spLocks noGrp="1"/>
          </p:cNvSpPr>
          <p:nvPr>
            <p:ph type="pic" sz="quarter" idx="16"/>
          </p:nvPr>
        </p:nvSpPr>
        <p:spPr>
          <a:xfrm>
            <a:off x="1217613" y="3429000"/>
            <a:ext cx="2928937" cy="1768475"/>
          </a:xfrm>
        </p:spPr>
        <p:txBody>
          <a:bodyPr/>
          <a:lstStyle/>
          <a:p>
            <a:endParaRPr lang="sv-SE" dirty="0"/>
          </a:p>
        </p:txBody>
      </p:sp>
      <p:sp>
        <p:nvSpPr>
          <p:cNvPr id="16" name="Platshållare för bild 5"/>
          <p:cNvSpPr>
            <a:spLocks noGrp="1"/>
          </p:cNvSpPr>
          <p:nvPr>
            <p:ph type="pic" sz="quarter" idx="17"/>
          </p:nvPr>
        </p:nvSpPr>
        <p:spPr>
          <a:xfrm>
            <a:off x="4638993" y="3429000"/>
            <a:ext cx="2928937" cy="1768475"/>
          </a:xfrm>
        </p:spPr>
        <p:txBody>
          <a:bodyPr/>
          <a:lstStyle/>
          <a:p>
            <a:endParaRPr lang="sv-SE" dirty="0"/>
          </a:p>
        </p:txBody>
      </p:sp>
      <p:sp>
        <p:nvSpPr>
          <p:cNvPr id="17" name="Platshållare för bild 5"/>
          <p:cNvSpPr>
            <a:spLocks noGrp="1"/>
          </p:cNvSpPr>
          <p:nvPr>
            <p:ph type="pic" sz="quarter" idx="18"/>
          </p:nvPr>
        </p:nvSpPr>
        <p:spPr>
          <a:xfrm>
            <a:off x="8045133" y="3429000"/>
            <a:ext cx="2928937" cy="1768475"/>
          </a:xfrm>
        </p:spPr>
        <p:txBody>
          <a:bodyPr/>
          <a:lstStyle/>
          <a:p>
            <a:endParaRPr lang="sv-SE" dirty="0"/>
          </a:p>
        </p:txBody>
      </p:sp>
      <p:sp>
        <p:nvSpPr>
          <p:cNvPr id="2" name="Platshållare för bildnummer 1"/>
          <p:cNvSpPr>
            <a:spLocks noGrp="1"/>
          </p:cNvSpPr>
          <p:nvPr>
            <p:ph type="sldNum" sz="quarter" idx="19"/>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476663663"/>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rubrik_kollage-3-bilder">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3657600" y="1219200"/>
            <a:ext cx="2893468" cy="1768475"/>
          </a:xfrm>
        </p:spPr>
        <p:txBody>
          <a:bodyPr/>
          <a:lstStyle/>
          <a:p>
            <a:endParaRPr lang="sv-SE" dirty="0"/>
          </a:p>
        </p:txBody>
      </p:sp>
      <p:sp>
        <p:nvSpPr>
          <p:cNvPr id="15" name="Platshållare för bild 5"/>
          <p:cNvSpPr>
            <a:spLocks noGrp="1"/>
          </p:cNvSpPr>
          <p:nvPr>
            <p:ph type="pic" sz="quarter" idx="16"/>
          </p:nvPr>
        </p:nvSpPr>
        <p:spPr>
          <a:xfrm>
            <a:off x="5121273" y="3026570"/>
            <a:ext cx="1431131" cy="843756"/>
          </a:xfrm>
        </p:spPr>
        <p:txBody>
          <a:bodyPr/>
          <a:lstStyle/>
          <a:p>
            <a:endParaRPr lang="sv-SE" dirty="0"/>
          </a:p>
        </p:txBody>
      </p:sp>
      <p:sp>
        <p:nvSpPr>
          <p:cNvPr id="16" name="Platshållare för bild 5"/>
          <p:cNvSpPr>
            <a:spLocks noGrp="1"/>
          </p:cNvSpPr>
          <p:nvPr>
            <p:ph type="pic" sz="quarter" idx="17"/>
          </p:nvPr>
        </p:nvSpPr>
        <p:spPr>
          <a:xfrm>
            <a:off x="6584950" y="1219200"/>
            <a:ext cx="5607050" cy="3536950"/>
          </a:xfrm>
        </p:spPr>
        <p:txBody>
          <a:bodyPr/>
          <a:lstStyle/>
          <a:p>
            <a:endParaRPr lang="sv-SE" dirty="0"/>
          </a:p>
        </p:txBody>
      </p:sp>
      <p:sp>
        <p:nvSpPr>
          <p:cNvPr id="8" name="Rubrik 7"/>
          <p:cNvSpPr>
            <a:spLocks noGrp="1"/>
          </p:cNvSpPr>
          <p:nvPr>
            <p:ph type="title"/>
          </p:nvPr>
        </p:nvSpPr>
        <p:spPr>
          <a:xfrm>
            <a:off x="1217613" y="3429000"/>
            <a:ext cx="3411537" cy="1327150"/>
          </a:xfrm>
        </p:spPr>
        <p:txBody>
          <a:bodyPr anchor="b"/>
          <a:lstStyle/>
          <a:p>
            <a:r>
              <a:rPr lang="sv-SE" dirty="0" smtClean="0"/>
              <a:t>Klicka här för att ändra format</a:t>
            </a:r>
            <a:endParaRPr lang="sv-SE" dirty="0"/>
          </a:p>
        </p:txBody>
      </p:sp>
      <p:sp>
        <p:nvSpPr>
          <p:cNvPr id="2" name="Platshållare för bildnummer 1"/>
          <p:cNvSpPr>
            <a:spLocks noGrp="1"/>
          </p:cNvSpPr>
          <p:nvPr>
            <p:ph type="sldNum" sz="quarter" idx="18"/>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3934650803"/>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kollage-9-bilder">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1226192" y="3004768"/>
            <a:ext cx="3402958" cy="2634032"/>
          </a:xfrm>
          <a:ln w="28575">
            <a:noFill/>
          </a:ln>
        </p:spPr>
        <p:txBody>
          <a:bodyPr/>
          <a:lstStyle/>
          <a:p>
            <a:endParaRPr lang="sv-SE" dirty="0"/>
          </a:p>
        </p:txBody>
      </p:sp>
      <p:sp>
        <p:nvSpPr>
          <p:cNvPr id="15" name="Platshållare för bild 5"/>
          <p:cNvSpPr>
            <a:spLocks noGrp="1"/>
          </p:cNvSpPr>
          <p:nvPr>
            <p:ph type="pic" sz="quarter" idx="16"/>
          </p:nvPr>
        </p:nvSpPr>
        <p:spPr>
          <a:xfrm>
            <a:off x="1226191" y="1219200"/>
            <a:ext cx="1945633" cy="1772446"/>
          </a:xfrm>
          <a:ln w="28575">
            <a:noFill/>
          </a:ln>
        </p:spPr>
        <p:txBody>
          <a:bodyPr/>
          <a:lstStyle/>
          <a:p>
            <a:endParaRPr lang="sv-SE" dirty="0"/>
          </a:p>
        </p:txBody>
      </p:sp>
      <p:sp>
        <p:nvSpPr>
          <p:cNvPr id="16" name="Platshållare för bild 5"/>
          <p:cNvSpPr>
            <a:spLocks noGrp="1"/>
          </p:cNvSpPr>
          <p:nvPr>
            <p:ph type="pic" sz="quarter" idx="17"/>
          </p:nvPr>
        </p:nvSpPr>
        <p:spPr>
          <a:xfrm>
            <a:off x="3193256" y="1219200"/>
            <a:ext cx="3388520" cy="1768475"/>
          </a:xfrm>
          <a:ln w="28575">
            <a:noFill/>
          </a:ln>
        </p:spPr>
        <p:txBody>
          <a:bodyPr/>
          <a:lstStyle/>
          <a:p>
            <a:endParaRPr lang="sv-SE" dirty="0"/>
          </a:p>
        </p:txBody>
      </p:sp>
      <p:sp>
        <p:nvSpPr>
          <p:cNvPr id="8" name="Platshållare för bild 5"/>
          <p:cNvSpPr>
            <a:spLocks noGrp="1"/>
          </p:cNvSpPr>
          <p:nvPr>
            <p:ph type="pic" sz="quarter" idx="18"/>
          </p:nvPr>
        </p:nvSpPr>
        <p:spPr>
          <a:xfrm>
            <a:off x="4647572" y="3004768"/>
            <a:ext cx="3402958" cy="1751382"/>
          </a:xfrm>
          <a:ln w="28575">
            <a:noFill/>
          </a:ln>
        </p:spPr>
        <p:txBody>
          <a:bodyPr/>
          <a:lstStyle/>
          <a:p>
            <a:endParaRPr lang="sv-SE" dirty="0"/>
          </a:p>
        </p:txBody>
      </p:sp>
      <p:sp>
        <p:nvSpPr>
          <p:cNvPr id="9" name="Platshållare för bild 5"/>
          <p:cNvSpPr>
            <a:spLocks noGrp="1"/>
          </p:cNvSpPr>
          <p:nvPr>
            <p:ph type="pic" sz="quarter" idx="19"/>
          </p:nvPr>
        </p:nvSpPr>
        <p:spPr>
          <a:xfrm>
            <a:off x="4647573" y="4780389"/>
            <a:ext cx="2410452" cy="858411"/>
          </a:xfrm>
          <a:ln w="28575">
            <a:noFill/>
          </a:ln>
        </p:spPr>
        <p:txBody>
          <a:bodyPr/>
          <a:lstStyle/>
          <a:p>
            <a:endParaRPr lang="sv-SE" dirty="0"/>
          </a:p>
        </p:txBody>
      </p:sp>
      <p:sp>
        <p:nvSpPr>
          <p:cNvPr id="10" name="Platshållare för bild 5"/>
          <p:cNvSpPr>
            <a:spLocks noGrp="1"/>
          </p:cNvSpPr>
          <p:nvPr>
            <p:ph type="pic" sz="quarter" idx="20"/>
          </p:nvPr>
        </p:nvSpPr>
        <p:spPr>
          <a:xfrm>
            <a:off x="7085973" y="4780389"/>
            <a:ext cx="962652" cy="858411"/>
          </a:xfrm>
          <a:ln w="28575">
            <a:noFill/>
          </a:ln>
        </p:spPr>
        <p:txBody>
          <a:bodyPr/>
          <a:lstStyle/>
          <a:p>
            <a:endParaRPr lang="sv-SE" dirty="0"/>
          </a:p>
        </p:txBody>
      </p:sp>
      <p:sp>
        <p:nvSpPr>
          <p:cNvPr id="11" name="Platshållare för bild 5"/>
          <p:cNvSpPr>
            <a:spLocks noGrp="1"/>
          </p:cNvSpPr>
          <p:nvPr>
            <p:ph type="pic" sz="quarter" idx="21"/>
          </p:nvPr>
        </p:nvSpPr>
        <p:spPr>
          <a:xfrm>
            <a:off x="6598444" y="1219200"/>
            <a:ext cx="2905125" cy="1768475"/>
          </a:xfrm>
          <a:ln w="28575">
            <a:noFill/>
          </a:ln>
        </p:spPr>
        <p:txBody>
          <a:bodyPr/>
          <a:lstStyle/>
          <a:p>
            <a:endParaRPr lang="sv-SE" dirty="0"/>
          </a:p>
        </p:txBody>
      </p:sp>
      <p:sp>
        <p:nvSpPr>
          <p:cNvPr id="12" name="Platshållare för bild 5"/>
          <p:cNvSpPr>
            <a:spLocks noGrp="1"/>
          </p:cNvSpPr>
          <p:nvPr>
            <p:ph type="pic" sz="quarter" idx="22"/>
          </p:nvPr>
        </p:nvSpPr>
        <p:spPr>
          <a:xfrm>
            <a:off x="8070055" y="3004768"/>
            <a:ext cx="2895537" cy="2634032"/>
          </a:xfrm>
          <a:ln w="38100">
            <a:noFill/>
          </a:ln>
        </p:spPr>
        <p:txBody>
          <a:bodyPr/>
          <a:lstStyle/>
          <a:p>
            <a:endParaRPr lang="sv-SE" dirty="0"/>
          </a:p>
        </p:txBody>
      </p:sp>
      <p:sp>
        <p:nvSpPr>
          <p:cNvPr id="13" name="Platshållare för bild 5"/>
          <p:cNvSpPr>
            <a:spLocks noGrp="1"/>
          </p:cNvSpPr>
          <p:nvPr>
            <p:ph type="pic" sz="quarter" idx="23"/>
          </p:nvPr>
        </p:nvSpPr>
        <p:spPr>
          <a:xfrm>
            <a:off x="9518775" y="1221849"/>
            <a:ext cx="1456468" cy="1765826"/>
          </a:xfrm>
          <a:ln w="28575">
            <a:noFill/>
          </a:ln>
        </p:spPr>
        <p:txBody>
          <a:bodyPr/>
          <a:lstStyle/>
          <a:p>
            <a:endParaRPr lang="sv-SE" dirty="0"/>
          </a:p>
        </p:txBody>
      </p:sp>
      <p:sp>
        <p:nvSpPr>
          <p:cNvPr id="2" name="Platshållare för bildnummer 1"/>
          <p:cNvSpPr>
            <a:spLocks noGrp="1"/>
          </p:cNvSpPr>
          <p:nvPr>
            <p:ph type="sldNum" sz="quarter" idx="2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756957580"/>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citat">
    <p:spTree>
      <p:nvGrpSpPr>
        <p:cNvPr id="1" name=""/>
        <p:cNvGrpSpPr/>
        <p:nvPr/>
      </p:nvGrpSpPr>
      <p:grpSpPr>
        <a:xfrm>
          <a:off x="0" y="0"/>
          <a:ext cx="0" cy="0"/>
          <a:chOff x="0" y="0"/>
          <a:chExt cx="0" cy="0"/>
        </a:xfrm>
      </p:grpSpPr>
      <p:sp>
        <p:nvSpPr>
          <p:cNvPr id="6" name="textruta 5"/>
          <p:cNvSpPr txBox="1"/>
          <p:nvPr userDrawn="1"/>
        </p:nvSpPr>
        <p:spPr>
          <a:xfrm>
            <a:off x="978198" y="692696"/>
            <a:ext cx="3168352" cy="2646878"/>
          </a:xfrm>
          <a:prstGeom prst="rect">
            <a:avLst/>
          </a:prstGeom>
          <a:noFill/>
        </p:spPr>
        <p:txBody>
          <a:bodyPr wrap="square" rtlCol="0">
            <a:spAutoFit/>
          </a:bodyPr>
          <a:lstStyle/>
          <a:p>
            <a:r>
              <a:rPr lang="sv-SE" sz="16600" spc="-150" dirty="0" smtClean="0">
                <a:solidFill>
                  <a:schemeClr val="tx1">
                    <a:lumMod val="25000"/>
                    <a:lumOff val="75000"/>
                  </a:schemeClr>
                </a:solidFill>
                <a:latin typeface="Source Sans Pro Black" panose="020B0803030403020204" pitchFamily="34" charset="0"/>
              </a:rPr>
              <a:t>”</a:t>
            </a:r>
            <a:endParaRPr lang="sv-SE" sz="16600" spc="-150" dirty="0">
              <a:solidFill>
                <a:schemeClr val="tx1">
                  <a:lumMod val="25000"/>
                  <a:lumOff val="75000"/>
                </a:schemeClr>
              </a:solidFill>
              <a:latin typeface="Source Sans Pro Black" panose="020B0803030403020204" pitchFamily="34" charset="0"/>
            </a:endParaRPr>
          </a:p>
        </p:txBody>
      </p:sp>
      <p:sp>
        <p:nvSpPr>
          <p:cNvPr id="2" name="Rubrik 1"/>
          <p:cNvSpPr>
            <a:spLocks noGrp="1"/>
          </p:cNvSpPr>
          <p:nvPr>
            <p:ph type="title"/>
          </p:nvPr>
        </p:nvSpPr>
        <p:spPr>
          <a:xfrm>
            <a:off x="2679700" y="1219200"/>
            <a:ext cx="8291512" cy="4419600"/>
          </a:xfrm>
        </p:spPr>
        <p:txBody>
          <a:bodyPr/>
          <a:lstStyle>
            <a:lvl1pPr>
              <a:defRPr b="1" i="1"/>
            </a:lvl1pPr>
          </a:lstStyle>
          <a:p>
            <a:r>
              <a:rPr lang="sv-SE" dirty="0" smtClean="0"/>
              <a:t>Klicka här för att ändra format</a:t>
            </a:r>
            <a:endParaRPr lang="sv-SE" dirty="0"/>
          </a:p>
        </p:txBody>
      </p:sp>
      <p:sp>
        <p:nvSpPr>
          <p:cNvPr id="7" name="Platshållare för bildnummer 6"/>
          <p:cNvSpPr>
            <a:spLocks noGrp="1"/>
          </p:cNvSpPr>
          <p:nvPr>
            <p:ph type="sldNum" sz="quarter" idx="10"/>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600494430"/>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Platshållare för bildnummer 1"/>
          <p:cNvSpPr>
            <a:spLocks noGrp="1"/>
          </p:cNvSpPr>
          <p:nvPr>
            <p:ph type="sldNum" sz="quarter" idx="10"/>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22564601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_bild-utfallande">
    <p:spTree>
      <p:nvGrpSpPr>
        <p:cNvPr id="1" name=""/>
        <p:cNvGrpSpPr/>
        <p:nvPr/>
      </p:nvGrpSpPr>
      <p:grpSpPr>
        <a:xfrm>
          <a:off x="0" y="0"/>
          <a:ext cx="0" cy="0"/>
          <a:chOff x="0" y="0"/>
          <a:chExt cx="0" cy="0"/>
        </a:xfrm>
      </p:grpSpPr>
      <p:sp>
        <p:nvSpPr>
          <p:cNvPr id="11" name="Rubrik 10"/>
          <p:cNvSpPr>
            <a:spLocks noGrp="1"/>
          </p:cNvSpPr>
          <p:nvPr>
            <p:ph type="title"/>
          </p:nvPr>
        </p:nvSpPr>
        <p:spPr>
          <a:xfrm>
            <a:off x="1217613" y="1219200"/>
            <a:ext cx="9753599" cy="877887"/>
          </a:xfrm>
        </p:spPr>
        <p:txBody>
          <a:bodyPr/>
          <a:lstStyle/>
          <a:p>
            <a:r>
              <a:rPr lang="sv-SE" smtClean="0"/>
              <a:t>Klicka här för att ändra format</a:t>
            </a:r>
            <a:endParaRPr lang="sv-SE" dirty="0"/>
          </a:p>
        </p:txBody>
      </p:sp>
      <p:sp>
        <p:nvSpPr>
          <p:cNvPr id="8" name="Platshållare för bild 7"/>
          <p:cNvSpPr>
            <a:spLocks noGrp="1"/>
          </p:cNvSpPr>
          <p:nvPr>
            <p:ph type="pic" sz="quarter" idx="13"/>
          </p:nvPr>
        </p:nvSpPr>
        <p:spPr>
          <a:xfrm>
            <a:off x="0" y="2101850"/>
            <a:ext cx="12192000" cy="3536950"/>
          </a:xfrm>
        </p:spPr>
        <p:txBody>
          <a:bodyPr/>
          <a:lstStyle/>
          <a:p>
            <a:r>
              <a:rPr lang="sv-SE" dirty="0" smtClean="0"/>
              <a:t>Klicka på ikonen för att lägga till en bild</a:t>
            </a:r>
            <a:endParaRPr lang="sv-SE" dirty="0"/>
          </a:p>
        </p:txBody>
      </p:sp>
      <p:sp>
        <p:nvSpPr>
          <p:cNvPr id="2" name="Platshållare för bildnummer 1"/>
          <p:cNvSpPr>
            <a:spLocks noGrp="1"/>
          </p:cNvSpPr>
          <p:nvPr>
            <p:ph type="sldNum" sz="quarter" idx="14"/>
          </p:nvPr>
        </p:nvSpPr>
        <p:spPr/>
        <p:txBody>
          <a:bodyPr/>
          <a:lstStyle/>
          <a:p>
            <a:fld id="{77247564-E29A-4039-A521-FA633551344B}" type="slidenum">
              <a:rPr lang="sv-SE" smtClean="0"/>
              <a:pPr/>
              <a:t>‹#›</a:t>
            </a:fld>
            <a:endParaRPr lang="sv-SE" dirty="0"/>
          </a:p>
        </p:txBody>
      </p:sp>
    </p:spTree>
    <p:extLst>
      <p:ext uri="{BB962C8B-B14F-4D97-AF65-F5344CB8AC3E}">
        <p14:creationId xmlns:p14="http://schemas.microsoft.com/office/powerpoint/2010/main" val="18313796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9" Type="http://schemas.openxmlformats.org/officeDocument/2006/relationships/slideLayout" Target="../slideLayouts/slideLayout82.xml"/><Relationship Id="rId3" Type="http://schemas.openxmlformats.org/officeDocument/2006/relationships/slideLayout" Target="../slideLayouts/slideLayout46.xml"/><Relationship Id="rId21" Type="http://schemas.openxmlformats.org/officeDocument/2006/relationships/slideLayout" Target="../slideLayouts/slideLayout64.xml"/><Relationship Id="rId34" Type="http://schemas.openxmlformats.org/officeDocument/2006/relationships/slideLayout" Target="../slideLayouts/slideLayout77.xml"/><Relationship Id="rId42" Type="http://schemas.openxmlformats.org/officeDocument/2006/relationships/theme" Target="../theme/theme2.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33" Type="http://schemas.openxmlformats.org/officeDocument/2006/relationships/slideLayout" Target="../slideLayouts/slideLayout76.xml"/><Relationship Id="rId38" Type="http://schemas.openxmlformats.org/officeDocument/2006/relationships/slideLayout" Target="../slideLayouts/slideLayout81.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29" Type="http://schemas.openxmlformats.org/officeDocument/2006/relationships/slideLayout" Target="../slideLayouts/slideLayout72.xml"/><Relationship Id="rId41" Type="http://schemas.openxmlformats.org/officeDocument/2006/relationships/slideLayout" Target="../slideLayouts/slideLayout8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32" Type="http://schemas.openxmlformats.org/officeDocument/2006/relationships/slideLayout" Target="../slideLayouts/slideLayout75.xml"/><Relationship Id="rId37" Type="http://schemas.openxmlformats.org/officeDocument/2006/relationships/slideLayout" Target="../slideLayouts/slideLayout80.xml"/><Relationship Id="rId40" Type="http://schemas.openxmlformats.org/officeDocument/2006/relationships/slideLayout" Target="../slideLayouts/slideLayout83.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slideLayout" Target="../slideLayouts/slideLayout71.xml"/><Relationship Id="rId36" Type="http://schemas.openxmlformats.org/officeDocument/2006/relationships/slideLayout" Target="../slideLayouts/slideLayout79.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31" Type="http://schemas.openxmlformats.org/officeDocument/2006/relationships/slideLayout" Target="../slideLayouts/slideLayout74.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 Id="rId30" Type="http://schemas.openxmlformats.org/officeDocument/2006/relationships/slideLayout" Target="../slideLayouts/slideLayout73.xml"/><Relationship Id="rId35"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0"/>
            <a:ext cx="12192000" cy="70466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20" name="RASTER" hidden="1"/>
          <p:cNvGrpSpPr>
            <a:grpSpLocks noChangeAspect="1"/>
          </p:cNvGrpSpPr>
          <p:nvPr userDrawn="1"/>
        </p:nvGrpSpPr>
        <p:grpSpPr bwMode="auto">
          <a:xfrm>
            <a:off x="1588" y="-1"/>
            <a:ext cx="12190412" cy="6859031"/>
            <a:chOff x="1" y="0"/>
            <a:chExt cx="6336" cy="3565"/>
          </a:xfrm>
        </p:grpSpPr>
        <p:sp>
          <p:nvSpPr>
            <p:cNvPr id="21" name="AutoShape 3"/>
            <p:cNvSpPr>
              <a:spLocks noChangeAspect="1" noChangeArrowheads="1" noTextEdit="1"/>
            </p:cNvSpPr>
            <p:nvPr userDrawn="1"/>
          </p:nvSpPr>
          <p:spPr bwMode="auto">
            <a:xfrm>
              <a:off x="1" y="0"/>
              <a:ext cx="6336" cy="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2" name="Rectangle 5"/>
            <p:cNvSpPr>
              <a:spLocks noChangeArrowheads="1"/>
            </p:cNvSpPr>
            <p:nvPr userDrawn="1"/>
          </p:nvSpPr>
          <p:spPr bwMode="auto">
            <a:xfrm>
              <a:off x="635" y="634"/>
              <a:ext cx="5068" cy="2297"/>
            </a:xfrm>
            <a:prstGeom prst="rect">
              <a:avLst/>
            </a:prstGeom>
            <a:solidFill>
              <a:srgbClr val="E9F5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3" name="Rectangle 6"/>
            <p:cNvSpPr>
              <a:spLocks noChangeArrowheads="1"/>
            </p:cNvSpPr>
            <p:nvPr userDrawn="1"/>
          </p:nvSpPr>
          <p:spPr bwMode="auto">
            <a:xfrm>
              <a:off x="635"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4" name="Rectangle 7"/>
            <p:cNvSpPr>
              <a:spLocks noChangeArrowheads="1"/>
            </p:cNvSpPr>
            <p:nvPr userDrawn="1"/>
          </p:nvSpPr>
          <p:spPr bwMode="auto">
            <a:xfrm>
              <a:off x="1141"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5" name="Rectangle 8"/>
            <p:cNvSpPr>
              <a:spLocks noChangeArrowheads="1"/>
            </p:cNvSpPr>
            <p:nvPr userDrawn="1"/>
          </p:nvSpPr>
          <p:spPr bwMode="auto">
            <a:xfrm>
              <a:off x="1649"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6" name="Rectangle 9"/>
            <p:cNvSpPr>
              <a:spLocks noChangeArrowheads="1"/>
            </p:cNvSpPr>
            <p:nvPr userDrawn="1"/>
          </p:nvSpPr>
          <p:spPr bwMode="auto">
            <a:xfrm>
              <a:off x="2155"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7" name="Rectangle 10"/>
            <p:cNvSpPr>
              <a:spLocks noChangeArrowheads="1"/>
            </p:cNvSpPr>
            <p:nvPr userDrawn="1"/>
          </p:nvSpPr>
          <p:spPr bwMode="auto">
            <a:xfrm>
              <a:off x="2662"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8" name="Rectangle 11"/>
            <p:cNvSpPr>
              <a:spLocks noChangeArrowheads="1"/>
            </p:cNvSpPr>
            <p:nvPr userDrawn="1"/>
          </p:nvSpPr>
          <p:spPr bwMode="auto">
            <a:xfrm>
              <a:off x="3169"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9" name="Rectangle 12"/>
            <p:cNvSpPr>
              <a:spLocks noChangeArrowheads="1"/>
            </p:cNvSpPr>
            <p:nvPr userDrawn="1"/>
          </p:nvSpPr>
          <p:spPr bwMode="auto">
            <a:xfrm>
              <a:off x="3676"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0" name="Rectangle 13"/>
            <p:cNvSpPr>
              <a:spLocks noChangeArrowheads="1"/>
            </p:cNvSpPr>
            <p:nvPr userDrawn="1"/>
          </p:nvSpPr>
          <p:spPr bwMode="auto">
            <a:xfrm>
              <a:off x="4183"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1" name="Rectangle 14"/>
            <p:cNvSpPr>
              <a:spLocks noChangeArrowheads="1"/>
            </p:cNvSpPr>
            <p:nvPr userDrawn="1"/>
          </p:nvSpPr>
          <p:spPr bwMode="auto">
            <a:xfrm>
              <a:off x="4689"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2" name="Rectangle 15"/>
            <p:cNvSpPr>
              <a:spLocks noChangeArrowheads="1"/>
            </p:cNvSpPr>
            <p:nvPr userDrawn="1"/>
          </p:nvSpPr>
          <p:spPr bwMode="auto">
            <a:xfrm>
              <a:off x="5197"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3" name="Line 16"/>
            <p:cNvSpPr>
              <a:spLocks noChangeShapeType="1"/>
            </p:cNvSpPr>
            <p:nvPr userDrawn="1"/>
          </p:nvSpPr>
          <p:spPr bwMode="auto">
            <a:xfrm>
              <a:off x="1" y="634"/>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4" name="Line 17"/>
            <p:cNvSpPr>
              <a:spLocks noChangeShapeType="1"/>
            </p:cNvSpPr>
            <p:nvPr userDrawn="1"/>
          </p:nvSpPr>
          <p:spPr bwMode="auto">
            <a:xfrm>
              <a:off x="1" y="1093"/>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5" name="Line 18"/>
            <p:cNvSpPr>
              <a:spLocks noChangeShapeType="1"/>
            </p:cNvSpPr>
            <p:nvPr userDrawn="1"/>
          </p:nvSpPr>
          <p:spPr bwMode="auto">
            <a:xfrm>
              <a:off x="1" y="1553"/>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6" name="Line 19"/>
            <p:cNvSpPr>
              <a:spLocks noChangeShapeType="1"/>
            </p:cNvSpPr>
            <p:nvPr userDrawn="1"/>
          </p:nvSpPr>
          <p:spPr bwMode="auto">
            <a:xfrm>
              <a:off x="1" y="2012"/>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7" name="Line 20"/>
            <p:cNvSpPr>
              <a:spLocks noChangeShapeType="1"/>
            </p:cNvSpPr>
            <p:nvPr userDrawn="1"/>
          </p:nvSpPr>
          <p:spPr bwMode="auto">
            <a:xfrm>
              <a:off x="1" y="2472"/>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8" name="Line 21"/>
            <p:cNvSpPr>
              <a:spLocks noChangeShapeType="1"/>
            </p:cNvSpPr>
            <p:nvPr userDrawn="1"/>
          </p:nvSpPr>
          <p:spPr bwMode="auto">
            <a:xfrm>
              <a:off x="1" y="2931"/>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9" name="Line 22"/>
            <p:cNvSpPr>
              <a:spLocks noChangeShapeType="1"/>
            </p:cNvSpPr>
            <p:nvPr userDrawn="1"/>
          </p:nvSpPr>
          <p:spPr bwMode="auto">
            <a:xfrm>
              <a:off x="635"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0" name="Line 23"/>
            <p:cNvSpPr>
              <a:spLocks noChangeShapeType="1"/>
            </p:cNvSpPr>
            <p:nvPr userDrawn="1"/>
          </p:nvSpPr>
          <p:spPr bwMode="auto">
            <a:xfrm>
              <a:off x="1141"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1" name="Line 24"/>
            <p:cNvSpPr>
              <a:spLocks noChangeShapeType="1"/>
            </p:cNvSpPr>
            <p:nvPr userDrawn="1"/>
          </p:nvSpPr>
          <p:spPr bwMode="auto">
            <a:xfrm>
              <a:off x="1649"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2" name="Line 25"/>
            <p:cNvSpPr>
              <a:spLocks noChangeShapeType="1"/>
            </p:cNvSpPr>
            <p:nvPr userDrawn="1"/>
          </p:nvSpPr>
          <p:spPr bwMode="auto">
            <a:xfrm>
              <a:off x="2155"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3" name="Line 26"/>
            <p:cNvSpPr>
              <a:spLocks noChangeShapeType="1"/>
            </p:cNvSpPr>
            <p:nvPr userDrawn="1"/>
          </p:nvSpPr>
          <p:spPr bwMode="auto">
            <a:xfrm>
              <a:off x="2662"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4" name="Line 27"/>
            <p:cNvSpPr>
              <a:spLocks noChangeShapeType="1"/>
            </p:cNvSpPr>
            <p:nvPr userDrawn="1"/>
          </p:nvSpPr>
          <p:spPr bwMode="auto">
            <a:xfrm>
              <a:off x="3169"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5" name="Line 28"/>
            <p:cNvSpPr>
              <a:spLocks noChangeShapeType="1"/>
            </p:cNvSpPr>
            <p:nvPr userDrawn="1"/>
          </p:nvSpPr>
          <p:spPr bwMode="auto">
            <a:xfrm>
              <a:off x="3676"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6" name="Line 29"/>
            <p:cNvSpPr>
              <a:spLocks noChangeShapeType="1"/>
            </p:cNvSpPr>
            <p:nvPr userDrawn="1"/>
          </p:nvSpPr>
          <p:spPr bwMode="auto">
            <a:xfrm>
              <a:off x="4183"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7" name="Line 30"/>
            <p:cNvSpPr>
              <a:spLocks noChangeShapeType="1"/>
            </p:cNvSpPr>
            <p:nvPr userDrawn="1"/>
          </p:nvSpPr>
          <p:spPr bwMode="auto">
            <a:xfrm>
              <a:off x="4689"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8" name="Line 31"/>
            <p:cNvSpPr>
              <a:spLocks noChangeShapeType="1"/>
            </p:cNvSpPr>
            <p:nvPr userDrawn="1"/>
          </p:nvSpPr>
          <p:spPr bwMode="auto">
            <a:xfrm>
              <a:off x="5197"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9" name="Line 32"/>
            <p:cNvSpPr>
              <a:spLocks noChangeShapeType="1"/>
            </p:cNvSpPr>
            <p:nvPr userDrawn="1"/>
          </p:nvSpPr>
          <p:spPr bwMode="auto">
            <a:xfrm>
              <a:off x="5703"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0" name="Rectangle 33"/>
            <p:cNvSpPr>
              <a:spLocks noChangeArrowheads="1"/>
            </p:cNvSpPr>
            <p:nvPr userDrawn="1"/>
          </p:nvSpPr>
          <p:spPr bwMode="auto">
            <a:xfrm>
              <a:off x="635" y="634"/>
              <a:ext cx="5068" cy="2297"/>
            </a:xfrm>
            <a:prstGeom prst="rect">
              <a:avLst/>
            </a:prstGeom>
            <a:noFill/>
            <a:ln w="3175" cap="flat">
              <a:solidFill>
                <a:srgbClr val="E0455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1" name="Line 34"/>
            <p:cNvSpPr>
              <a:spLocks noChangeShapeType="1"/>
            </p:cNvSpPr>
            <p:nvPr userDrawn="1"/>
          </p:nvSpPr>
          <p:spPr bwMode="auto">
            <a:xfrm>
              <a:off x="635"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2" name="Line 35"/>
            <p:cNvSpPr>
              <a:spLocks noChangeShapeType="1"/>
            </p:cNvSpPr>
            <p:nvPr userDrawn="1"/>
          </p:nvSpPr>
          <p:spPr bwMode="auto">
            <a:xfrm>
              <a:off x="1141"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3" name="Line 36"/>
            <p:cNvSpPr>
              <a:spLocks noChangeShapeType="1"/>
            </p:cNvSpPr>
            <p:nvPr userDrawn="1"/>
          </p:nvSpPr>
          <p:spPr bwMode="auto">
            <a:xfrm>
              <a:off x="1141"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4" name="Line 37"/>
            <p:cNvSpPr>
              <a:spLocks noChangeShapeType="1"/>
            </p:cNvSpPr>
            <p:nvPr userDrawn="1"/>
          </p:nvSpPr>
          <p:spPr bwMode="auto">
            <a:xfrm>
              <a:off x="164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5" name="Line 38"/>
            <p:cNvSpPr>
              <a:spLocks noChangeShapeType="1"/>
            </p:cNvSpPr>
            <p:nvPr userDrawn="1"/>
          </p:nvSpPr>
          <p:spPr bwMode="auto">
            <a:xfrm>
              <a:off x="164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6" name="Line 39"/>
            <p:cNvSpPr>
              <a:spLocks noChangeShapeType="1"/>
            </p:cNvSpPr>
            <p:nvPr userDrawn="1"/>
          </p:nvSpPr>
          <p:spPr bwMode="auto">
            <a:xfrm>
              <a:off x="2155"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7" name="Line 40"/>
            <p:cNvSpPr>
              <a:spLocks noChangeShapeType="1"/>
            </p:cNvSpPr>
            <p:nvPr userDrawn="1"/>
          </p:nvSpPr>
          <p:spPr bwMode="auto">
            <a:xfrm>
              <a:off x="2155"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8" name="Line 41"/>
            <p:cNvSpPr>
              <a:spLocks noChangeShapeType="1"/>
            </p:cNvSpPr>
            <p:nvPr userDrawn="1"/>
          </p:nvSpPr>
          <p:spPr bwMode="auto">
            <a:xfrm>
              <a:off x="2662"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9" name="Line 42"/>
            <p:cNvSpPr>
              <a:spLocks noChangeShapeType="1"/>
            </p:cNvSpPr>
            <p:nvPr userDrawn="1"/>
          </p:nvSpPr>
          <p:spPr bwMode="auto">
            <a:xfrm>
              <a:off x="2662"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0" name="Line 43"/>
            <p:cNvSpPr>
              <a:spLocks noChangeShapeType="1"/>
            </p:cNvSpPr>
            <p:nvPr userDrawn="1"/>
          </p:nvSpPr>
          <p:spPr bwMode="auto">
            <a:xfrm>
              <a:off x="316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1" name="Line 44"/>
            <p:cNvSpPr>
              <a:spLocks noChangeShapeType="1"/>
            </p:cNvSpPr>
            <p:nvPr userDrawn="1"/>
          </p:nvSpPr>
          <p:spPr bwMode="auto">
            <a:xfrm>
              <a:off x="316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2" name="Line 45"/>
            <p:cNvSpPr>
              <a:spLocks noChangeShapeType="1"/>
            </p:cNvSpPr>
            <p:nvPr userDrawn="1"/>
          </p:nvSpPr>
          <p:spPr bwMode="auto">
            <a:xfrm>
              <a:off x="3676"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3" name="Line 46"/>
            <p:cNvSpPr>
              <a:spLocks noChangeShapeType="1"/>
            </p:cNvSpPr>
            <p:nvPr userDrawn="1"/>
          </p:nvSpPr>
          <p:spPr bwMode="auto">
            <a:xfrm>
              <a:off x="3676"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4" name="Line 47"/>
            <p:cNvSpPr>
              <a:spLocks noChangeShapeType="1"/>
            </p:cNvSpPr>
            <p:nvPr userDrawn="1"/>
          </p:nvSpPr>
          <p:spPr bwMode="auto">
            <a:xfrm>
              <a:off x="4183"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5" name="Line 48"/>
            <p:cNvSpPr>
              <a:spLocks noChangeShapeType="1"/>
            </p:cNvSpPr>
            <p:nvPr userDrawn="1"/>
          </p:nvSpPr>
          <p:spPr bwMode="auto">
            <a:xfrm>
              <a:off x="4183"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6" name="Line 49"/>
            <p:cNvSpPr>
              <a:spLocks noChangeShapeType="1"/>
            </p:cNvSpPr>
            <p:nvPr userDrawn="1"/>
          </p:nvSpPr>
          <p:spPr bwMode="auto">
            <a:xfrm>
              <a:off x="468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7" name="Line 50"/>
            <p:cNvSpPr>
              <a:spLocks noChangeShapeType="1"/>
            </p:cNvSpPr>
            <p:nvPr userDrawn="1"/>
          </p:nvSpPr>
          <p:spPr bwMode="auto">
            <a:xfrm>
              <a:off x="468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8" name="Line 51"/>
            <p:cNvSpPr>
              <a:spLocks noChangeShapeType="1"/>
            </p:cNvSpPr>
            <p:nvPr userDrawn="1"/>
          </p:nvSpPr>
          <p:spPr bwMode="auto">
            <a:xfrm>
              <a:off x="5197"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9" name="Line 52"/>
            <p:cNvSpPr>
              <a:spLocks noChangeShapeType="1"/>
            </p:cNvSpPr>
            <p:nvPr userDrawn="1"/>
          </p:nvSpPr>
          <p:spPr bwMode="auto">
            <a:xfrm>
              <a:off x="5197"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70" name="Line 53"/>
            <p:cNvSpPr>
              <a:spLocks noChangeShapeType="1"/>
            </p:cNvSpPr>
            <p:nvPr userDrawn="1"/>
          </p:nvSpPr>
          <p:spPr bwMode="auto">
            <a:xfrm>
              <a:off x="5703"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grpSp>
      <p:sp>
        <p:nvSpPr>
          <p:cNvPr id="2" name="Platshållare för rubrik 1"/>
          <p:cNvSpPr>
            <a:spLocks noGrp="1"/>
          </p:cNvSpPr>
          <p:nvPr>
            <p:ph type="title"/>
          </p:nvPr>
        </p:nvSpPr>
        <p:spPr>
          <a:xfrm>
            <a:off x="1217613" y="1219200"/>
            <a:ext cx="9753599" cy="877887"/>
          </a:xfrm>
          <a:prstGeom prst="rect">
            <a:avLst/>
          </a:prstGeom>
        </p:spPr>
        <p:txBody>
          <a:bodyPr vert="horz" lIns="0" tIns="0" rIns="0" bIns="0" rtlCol="0" anchor="t">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1220787" y="2108758"/>
            <a:ext cx="9750425" cy="3525280"/>
          </a:xfrm>
          <a:prstGeom prst="rect">
            <a:avLst/>
          </a:prstGeom>
        </p:spPr>
        <p:txBody>
          <a:bodyPr vert="horz" lIns="0" tIns="0" rIns="0" bIns="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bildnummer 5"/>
          <p:cNvSpPr>
            <a:spLocks noGrp="1"/>
          </p:cNvSpPr>
          <p:nvPr>
            <p:ph type="sldNum" sz="quarter" idx="4"/>
          </p:nvPr>
        </p:nvSpPr>
        <p:spPr>
          <a:xfrm>
            <a:off x="8208963" y="0"/>
            <a:ext cx="2756630" cy="1212054"/>
          </a:xfrm>
          <a:prstGeom prst="rect">
            <a:avLst/>
          </a:prstGeom>
        </p:spPr>
        <p:txBody>
          <a:bodyPr vert="horz" lIns="0" tIns="0" rIns="0" bIns="0" rtlCol="0" anchor="ctr"/>
          <a:lstStyle>
            <a:lvl1pPr algn="r">
              <a:defRPr sz="900" spc="300">
                <a:solidFill>
                  <a:schemeClr val="tx1"/>
                </a:solidFill>
              </a:defRPr>
            </a:lvl1pPr>
          </a:lstStyle>
          <a:p>
            <a:fld id="{77247564-E29A-4039-A521-FA633551344B}" type="slidenum">
              <a:rPr lang="sv-SE" smtClean="0"/>
              <a:pPr/>
              <a:t>‹#›</a:t>
            </a:fld>
            <a:endParaRPr lang="sv-SE" dirty="0"/>
          </a:p>
        </p:txBody>
      </p:sp>
      <p:sp>
        <p:nvSpPr>
          <p:cNvPr id="9" name="textruta 8"/>
          <p:cNvSpPr txBox="1"/>
          <p:nvPr userDrawn="1"/>
        </p:nvSpPr>
        <p:spPr>
          <a:xfrm>
            <a:off x="1217539" y="6196253"/>
            <a:ext cx="4148138" cy="138499"/>
          </a:xfrm>
          <a:prstGeom prst="rect">
            <a:avLst/>
          </a:prstGeom>
          <a:noFill/>
        </p:spPr>
        <p:txBody>
          <a:bodyPr wrap="square" lIns="0" tIns="0" rIns="0" bIns="0" rtlCol="0" anchor="ctr">
            <a:spAutoFit/>
          </a:bodyPr>
          <a:lstStyle/>
          <a:p>
            <a:pPr algn="l"/>
            <a:r>
              <a:rPr lang="sv-SE" sz="900" spc="300" dirty="0" smtClean="0">
                <a:latin typeface="Source Sans Pro" panose="020B0503030403020204" pitchFamily="34" charset="0"/>
              </a:rPr>
              <a:t>NORRBOTTEN.SE</a:t>
            </a:r>
            <a:endParaRPr lang="sv-SE" sz="900" spc="300" dirty="0">
              <a:latin typeface="Source Sans Pro" panose="020B0503030403020204" pitchFamily="34" charset="0"/>
            </a:endParaRPr>
          </a:p>
        </p:txBody>
      </p:sp>
      <p:grpSp>
        <p:nvGrpSpPr>
          <p:cNvPr id="144" name="Grupp 143"/>
          <p:cNvGrpSpPr/>
          <p:nvPr userDrawn="1"/>
        </p:nvGrpSpPr>
        <p:grpSpPr>
          <a:xfrm>
            <a:off x="9389336" y="6076780"/>
            <a:ext cx="1576257" cy="238946"/>
            <a:chOff x="11130039" y="2821913"/>
            <a:chExt cx="649288" cy="98426"/>
          </a:xfrm>
        </p:grpSpPr>
        <p:sp>
          <p:nvSpPr>
            <p:cNvPr id="124" name="Oval 65"/>
            <p:cNvSpPr>
              <a:spLocks noChangeArrowheads="1"/>
            </p:cNvSpPr>
            <p:nvPr userDrawn="1"/>
          </p:nvSpPr>
          <p:spPr bwMode="auto">
            <a:xfrm>
              <a:off x="11233227" y="2821913"/>
              <a:ext cx="34925" cy="34925"/>
            </a:xfrm>
            <a:prstGeom prst="ellipse">
              <a:avLst/>
            </a:prstGeom>
            <a:solidFill>
              <a:srgbClr val="EC6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5" name="Freeform 66"/>
            <p:cNvSpPr>
              <a:spLocks/>
            </p:cNvSpPr>
            <p:nvPr userDrawn="1"/>
          </p:nvSpPr>
          <p:spPr bwMode="auto">
            <a:xfrm>
              <a:off x="11130039" y="2829851"/>
              <a:ext cx="180975" cy="85725"/>
            </a:xfrm>
            <a:custGeom>
              <a:avLst/>
              <a:gdLst>
                <a:gd name="T0" fmla="*/ 454 w 683"/>
                <a:gd name="T1" fmla="*/ 244 h 318"/>
                <a:gd name="T2" fmla="*/ 652 w 683"/>
                <a:gd name="T3" fmla="*/ 1 h 318"/>
                <a:gd name="T4" fmla="*/ 683 w 683"/>
                <a:gd name="T5" fmla="*/ 37 h 318"/>
                <a:gd name="T6" fmla="*/ 454 w 683"/>
                <a:gd name="T7" fmla="*/ 318 h 318"/>
                <a:gd name="T8" fmla="*/ 255 w 683"/>
                <a:gd name="T9" fmla="*/ 74 h 318"/>
                <a:gd name="T10" fmla="*/ 89 w 683"/>
                <a:gd name="T11" fmla="*/ 279 h 318"/>
                <a:gd name="T12" fmla="*/ 59 w 683"/>
                <a:gd name="T13" fmla="*/ 316 h 318"/>
                <a:gd name="T14" fmla="*/ 55 w 683"/>
                <a:gd name="T15" fmla="*/ 316 h 318"/>
                <a:gd name="T16" fmla="*/ 0 w 683"/>
                <a:gd name="T17" fmla="*/ 316 h 318"/>
                <a:gd name="T18" fmla="*/ 256 w 683"/>
                <a:gd name="T19" fmla="*/ 0 h 318"/>
                <a:gd name="T20" fmla="*/ 454 w 683"/>
                <a:gd name="T21" fmla="*/ 244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3" h="318">
                  <a:moveTo>
                    <a:pt x="454" y="244"/>
                  </a:moveTo>
                  <a:cubicBezTo>
                    <a:pt x="652" y="1"/>
                    <a:pt x="652" y="1"/>
                    <a:pt x="652" y="1"/>
                  </a:cubicBezTo>
                  <a:cubicBezTo>
                    <a:pt x="663" y="12"/>
                    <a:pt x="672" y="25"/>
                    <a:pt x="683" y="37"/>
                  </a:cubicBezTo>
                  <a:cubicBezTo>
                    <a:pt x="454" y="318"/>
                    <a:pt x="454" y="318"/>
                    <a:pt x="454" y="318"/>
                  </a:cubicBezTo>
                  <a:cubicBezTo>
                    <a:pt x="255" y="74"/>
                    <a:pt x="255" y="74"/>
                    <a:pt x="255" y="74"/>
                  </a:cubicBezTo>
                  <a:cubicBezTo>
                    <a:pt x="89" y="279"/>
                    <a:pt x="89" y="279"/>
                    <a:pt x="89" y="279"/>
                  </a:cubicBezTo>
                  <a:cubicBezTo>
                    <a:pt x="59" y="316"/>
                    <a:pt x="59" y="316"/>
                    <a:pt x="59" y="316"/>
                  </a:cubicBezTo>
                  <a:cubicBezTo>
                    <a:pt x="55" y="316"/>
                    <a:pt x="55" y="316"/>
                    <a:pt x="55" y="316"/>
                  </a:cubicBezTo>
                  <a:cubicBezTo>
                    <a:pt x="0" y="316"/>
                    <a:pt x="0" y="316"/>
                    <a:pt x="0" y="316"/>
                  </a:cubicBezTo>
                  <a:cubicBezTo>
                    <a:pt x="256" y="0"/>
                    <a:pt x="256" y="0"/>
                    <a:pt x="256" y="0"/>
                  </a:cubicBezTo>
                  <a:lnTo>
                    <a:pt x="454" y="244"/>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6" name="Freeform 67"/>
            <p:cNvSpPr>
              <a:spLocks/>
            </p:cNvSpPr>
            <p:nvPr userDrawn="1"/>
          </p:nvSpPr>
          <p:spPr bwMode="auto">
            <a:xfrm>
              <a:off x="11258627" y="2829851"/>
              <a:ext cx="158750" cy="90488"/>
            </a:xfrm>
            <a:custGeom>
              <a:avLst/>
              <a:gdLst>
                <a:gd name="T0" fmla="*/ 103 w 596"/>
                <a:gd name="T1" fmla="*/ 261 h 335"/>
                <a:gd name="T2" fmla="*/ 103 w 596"/>
                <a:gd name="T3" fmla="*/ 261 h 335"/>
                <a:gd name="T4" fmla="*/ 184 w 596"/>
                <a:gd name="T5" fmla="*/ 281 h 335"/>
                <a:gd name="T6" fmla="*/ 273 w 596"/>
                <a:gd name="T7" fmla="*/ 273 h 335"/>
                <a:gd name="T8" fmla="*/ 400 w 596"/>
                <a:gd name="T9" fmla="*/ 263 h 335"/>
                <a:gd name="T10" fmla="*/ 523 w 596"/>
                <a:gd name="T11" fmla="*/ 282 h 335"/>
                <a:gd name="T12" fmla="*/ 564 w 596"/>
                <a:gd name="T13" fmla="*/ 270 h 335"/>
                <a:gd name="T14" fmla="*/ 596 w 596"/>
                <a:gd name="T15" fmla="*/ 309 h 335"/>
                <a:gd name="T16" fmla="*/ 445 w 596"/>
                <a:gd name="T17" fmla="*/ 323 h 335"/>
                <a:gd name="T18" fmla="*/ 337 w 596"/>
                <a:gd name="T19" fmla="*/ 306 h 335"/>
                <a:gd name="T20" fmla="*/ 235 w 596"/>
                <a:gd name="T21" fmla="*/ 328 h 335"/>
                <a:gd name="T22" fmla="*/ 140 w 596"/>
                <a:gd name="T23" fmla="*/ 319 h 335"/>
                <a:gd name="T24" fmla="*/ 0 w 596"/>
                <a:gd name="T25" fmla="*/ 315 h 335"/>
                <a:gd name="T26" fmla="*/ 257 w 596"/>
                <a:gd name="T27" fmla="*/ 0 h 335"/>
                <a:gd name="T28" fmla="*/ 286 w 596"/>
                <a:gd name="T29" fmla="*/ 36 h 335"/>
                <a:gd name="T30" fmla="*/ 103 w 596"/>
                <a:gd name="T31" fmla="*/ 261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6" h="335">
                  <a:moveTo>
                    <a:pt x="103" y="261"/>
                  </a:moveTo>
                  <a:cubicBezTo>
                    <a:pt x="103" y="261"/>
                    <a:pt x="103" y="261"/>
                    <a:pt x="103" y="261"/>
                  </a:cubicBezTo>
                  <a:cubicBezTo>
                    <a:pt x="131" y="266"/>
                    <a:pt x="155" y="279"/>
                    <a:pt x="184" y="281"/>
                  </a:cubicBezTo>
                  <a:cubicBezTo>
                    <a:pt x="214" y="285"/>
                    <a:pt x="245" y="282"/>
                    <a:pt x="273" y="273"/>
                  </a:cubicBezTo>
                  <a:cubicBezTo>
                    <a:pt x="311" y="259"/>
                    <a:pt x="358" y="253"/>
                    <a:pt x="400" y="263"/>
                  </a:cubicBezTo>
                  <a:cubicBezTo>
                    <a:pt x="438" y="275"/>
                    <a:pt x="479" y="288"/>
                    <a:pt x="523" y="282"/>
                  </a:cubicBezTo>
                  <a:cubicBezTo>
                    <a:pt x="537" y="280"/>
                    <a:pt x="551" y="276"/>
                    <a:pt x="564" y="270"/>
                  </a:cubicBezTo>
                  <a:cubicBezTo>
                    <a:pt x="574" y="282"/>
                    <a:pt x="585" y="296"/>
                    <a:pt x="596" y="309"/>
                  </a:cubicBezTo>
                  <a:cubicBezTo>
                    <a:pt x="553" y="332"/>
                    <a:pt x="493" y="335"/>
                    <a:pt x="445" y="323"/>
                  </a:cubicBezTo>
                  <a:cubicBezTo>
                    <a:pt x="411" y="312"/>
                    <a:pt x="376" y="301"/>
                    <a:pt x="337" y="306"/>
                  </a:cubicBezTo>
                  <a:cubicBezTo>
                    <a:pt x="301" y="308"/>
                    <a:pt x="270" y="324"/>
                    <a:pt x="235" y="328"/>
                  </a:cubicBezTo>
                  <a:cubicBezTo>
                    <a:pt x="202" y="332"/>
                    <a:pt x="169" y="329"/>
                    <a:pt x="140" y="319"/>
                  </a:cubicBezTo>
                  <a:cubicBezTo>
                    <a:pt x="98" y="302"/>
                    <a:pt x="43" y="301"/>
                    <a:pt x="0" y="315"/>
                  </a:cubicBezTo>
                  <a:cubicBezTo>
                    <a:pt x="257" y="0"/>
                    <a:pt x="257" y="0"/>
                    <a:pt x="257" y="0"/>
                  </a:cubicBezTo>
                  <a:cubicBezTo>
                    <a:pt x="286" y="36"/>
                    <a:pt x="286" y="36"/>
                    <a:pt x="286" y="36"/>
                  </a:cubicBezTo>
                  <a:lnTo>
                    <a:pt x="103" y="261"/>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7" name="Freeform 68"/>
            <p:cNvSpPr>
              <a:spLocks/>
            </p:cNvSpPr>
            <p:nvPr userDrawn="1"/>
          </p:nvSpPr>
          <p:spPr bwMode="auto">
            <a:xfrm>
              <a:off x="11296727" y="2831438"/>
              <a:ext cx="107950" cy="69850"/>
            </a:xfrm>
            <a:custGeom>
              <a:avLst/>
              <a:gdLst>
                <a:gd name="T0" fmla="*/ 90 w 404"/>
                <a:gd name="T1" fmla="*/ 210 h 263"/>
                <a:gd name="T2" fmla="*/ 90 w 404"/>
                <a:gd name="T3" fmla="*/ 210 h 263"/>
                <a:gd name="T4" fmla="*/ 207 w 404"/>
                <a:gd name="T5" fmla="*/ 187 h 263"/>
                <a:gd name="T6" fmla="*/ 328 w 404"/>
                <a:gd name="T7" fmla="*/ 210 h 263"/>
                <a:gd name="T8" fmla="*/ 370 w 404"/>
                <a:gd name="T9" fmla="*/ 208 h 263"/>
                <a:gd name="T10" fmla="*/ 404 w 404"/>
                <a:gd name="T11" fmla="*/ 250 h 263"/>
                <a:gd name="T12" fmla="*/ 292 w 404"/>
                <a:gd name="T13" fmla="*/ 249 h 263"/>
                <a:gd name="T14" fmla="*/ 171 w 404"/>
                <a:gd name="T15" fmla="*/ 237 h 263"/>
                <a:gd name="T16" fmla="*/ 62 w 404"/>
                <a:gd name="T17" fmla="*/ 258 h 263"/>
                <a:gd name="T18" fmla="*/ 0 w 404"/>
                <a:gd name="T19" fmla="*/ 248 h 263"/>
                <a:gd name="T20" fmla="*/ 202 w 404"/>
                <a:gd name="T21" fmla="*/ 0 h 263"/>
                <a:gd name="T22" fmla="*/ 231 w 404"/>
                <a:gd name="T23" fmla="*/ 36 h 263"/>
                <a:gd name="T24" fmla="*/ 90 w 404"/>
                <a:gd name="T25" fmla="*/ 210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4" h="263">
                  <a:moveTo>
                    <a:pt x="90" y="210"/>
                  </a:moveTo>
                  <a:cubicBezTo>
                    <a:pt x="90" y="210"/>
                    <a:pt x="90" y="210"/>
                    <a:pt x="90" y="210"/>
                  </a:cubicBezTo>
                  <a:cubicBezTo>
                    <a:pt x="130" y="207"/>
                    <a:pt x="164" y="186"/>
                    <a:pt x="207" y="187"/>
                  </a:cubicBezTo>
                  <a:cubicBezTo>
                    <a:pt x="250" y="184"/>
                    <a:pt x="287" y="204"/>
                    <a:pt x="328" y="210"/>
                  </a:cubicBezTo>
                  <a:cubicBezTo>
                    <a:pt x="342" y="211"/>
                    <a:pt x="358" y="210"/>
                    <a:pt x="370" y="208"/>
                  </a:cubicBezTo>
                  <a:cubicBezTo>
                    <a:pt x="404" y="250"/>
                    <a:pt x="404" y="250"/>
                    <a:pt x="404" y="250"/>
                  </a:cubicBezTo>
                  <a:cubicBezTo>
                    <a:pt x="370" y="263"/>
                    <a:pt x="326" y="259"/>
                    <a:pt x="292" y="249"/>
                  </a:cubicBezTo>
                  <a:cubicBezTo>
                    <a:pt x="256" y="236"/>
                    <a:pt x="212" y="227"/>
                    <a:pt x="171" y="237"/>
                  </a:cubicBezTo>
                  <a:cubicBezTo>
                    <a:pt x="135" y="245"/>
                    <a:pt x="101" y="259"/>
                    <a:pt x="62" y="258"/>
                  </a:cubicBezTo>
                  <a:cubicBezTo>
                    <a:pt x="40" y="257"/>
                    <a:pt x="19" y="254"/>
                    <a:pt x="0" y="248"/>
                  </a:cubicBezTo>
                  <a:cubicBezTo>
                    <a:pt x="202" y="0"/>
                    <a:pt x="202" y="0"/>
                    <a:pt x="202" y="0"/>
                  </a:cubicBezTo>
                  <a:cubicBezTo>
                    <a:pt x="231" y="36"/>
                    <a:pt x="231" y="36"/>
                    <a:pt x="231" y="36"/>
                  </a:cubicBezTo>
                  <a:lnTo>
                    <a:pt x="90" y="210"/>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8" name="Freeform 69"/>
            <p:cNvSpPr>
              <a:spLocks noEditPoints="1"/>
            </p:cNvSpPr>
            <p:nvPr userDrawn="1"/>
          </p:nvSpPr>
          <p:spPr bwMode="auto">
            <a:xfrm>
              <a:off x="11439602" y="2831438"/>
              <a:ext cx="25400" cy="34925"/>
            </a:xfrm>
            <a:custGeom>
              <a:avLst/>
              <a:gdLst>
                <a:gd name="T0" fmla="*/ 0 w 98"/>
                <a:gd name="T1" fmla="*/ 0 h 136"/>
                <a:gd name="T2" fmla="*/ 41 w 98"/>
                <a:gd name="T3" fmla="*/ 0 h 136"/>
                <a:gd name="T4" fmla="*/ 90 w 98"/>
                <a:gd name="T5" fmla="*/ 39 h 136"/>
                <a:gd name="T6" fmla="*/ 86 w 98"/>
                <a:gd name="T7" fmla="*/ 56 h 136"/>
                <a:gd name="T8" fmla="*/ 76 w 98"/>
                <a:gd name="T9" fmla="*/ 68 h 136"/>
                <a:gd name="T10" fmla="*/ 60 w 98"/>
                <a:gd name="T11" fmla="*/ 74 h 136"/>
                <a:gd name="T12" fmla="*/ 98 w 98"/>
                <a:gd name="T13" fmla="*/ 136 h 136"/>
                <a:gd name="T14" fmla="*/ 64 w 98"/>
                <a:gd name="T15" fmla="*/ 136 h 136"/>
                <a:gd name="T16" fmla="*/ 29 w 98"/>
                <a:gd name="T17" fmla="*/ 72 h 136"/>
                <a:gd name="T18" fmla="*/ 29 w 98"/>
                <a:gd name="T19" fmla="*/ 136 h 136"/>
                <a:gd name="T20" fmla="*/ 0 w 98"/>
                <a:gd name="T21" fmla="*/ 136 h 136"/>
                <a:gd name="T22" fmla="*/ 0 w 98"/>
                <a:gd name="T23" fmla="*/ 0 h 136"/>
                <a:gd name="T24" fmla="*/ 33 w 98"/>
                <a:gd name="T25" fmla="*/ 58 h 136"/>
                <a:gd name="T26" fmla="*/ 49 w 98"/>
                <a:gd name="T27" fmla="*/ 57 h 136"/>
                <a:gd name="T28" fmla="*/ 58 w 98"/>
                <a:gd name="T29" fmla="*/ 52 h 136"/>
                <a:gd name="T30" fmla="*/ 62 w 98"/>
                <a:gd name="T31" fmla="*/ 41 h 136"/>
                <a:gd name="T32" fmla="*/ 59 w 98"/>
                <a:gd name="T33" fmla="*/ 29 h 136"/>
                <a:gd name="T34" fmla="*/ 49 w 98"/>
                <a:gd name="T35" fmla="*/ 24 h 136"/>
                <a:gd name="T36" fmla="*/ 33 w 98"/>
                <a:gd name="T37" fmla="*/ 22 h 136"/>
                <a:gd name="T38" fmla="*/ 29 w 98"/>
                <a:gd name="T39" fmla="*/ 22 h 136"/>
                <a:gd name="T40" fmla="*/ 29 w 98"/>
                <a:gd name="T41" fmla="*/ 58 h 136"/>
                <a:gd name="T42" fmla="*/ 33 w 98"/>
                <a:gd name="T43" fmla="*/ 5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 h="136">
                  <a:moveTo>
                    <a:pt x="0" y="0"/>
                  </a:moveTo>
                  <a:cubicBezTo>
                    <a:pt x="41" y="0"/>
                    <a:pt x="41" y="0"/>
                    <a:pt x="41" y="0"/>
                  </a:cubicBezTo>
                  <a:cubicBezTo>
                    <a:pt x="74" y="0"/>
                    <a:pt x="90" y="13"/>
                    <a:pt x="90" y="39"/>
                  </a:cubicBezTo>
                  <a:cubicBezTo>
                    <a:pt x="90" y="45"/>
                    <a:pt x="89" y="50"/>
                    <a:pt x="86" y="56"/>
                  </a:cubicBezTo>
                  <a:cubicBezTo>
                    <a:pt x="84" y="61"/>
                    <a:pt x="80" y="65"/>
                    <a:pt x="76" y="68"/>
                  </a:cubicBezTo>
                  <a:cubicBezTo>
                    <a:pt x="71" y="71"/>
                    <a:pt x="66" y="73"/>
                    <a:pt x="60" y="74"/>
                  </a:cubicBezTo>
                  <a:cubicBezTo>
                    <a:pt x="98" y="136"/>
                    <a:pt x="98" y="136"/>
                    <a:pt x="98" y="136"/>
                  </a:cubicBezTo>
                  <a:cubicBezTo>
                    <a:pt x="64" y="136"/>
                    <a:pt x="64" y="136"/>
                    <a:pt x="64" y="136"/>
                  </a:cubicBezTo>
                  <a:cubicBezTo>
                    <a:pt x="29" y="72"/>
                    <a:pt x="29" y="72"/>
                    <a:pt x="29" y="72"/>
                  </a:cubicBezTo>
                  <a:cubicBezTo>
                    <a:pt x="29" y="136"/>
                    <a:pt x="29" y="136"/>
                    <a:pt x="29" y="136"/>
                  </a:cubicBezTo>
                  <a:cubicBezTo>
                    <a:pt x="0" y="136"/>
                    <a:pt x="0" y="136"/>
                    <a:pt x="0" y="136"/>
                  </a:cubicBezTo>
                  <a:lnTo>
                    <a:pt x="0" y="0"/>
                  </a:lnTo>
                  <a:close/>
                  <a:moveTo>
                    <a:pt x="33" y="58"/>
                  </a:moveTo>
                  <a:cubicBezTo>
                    <a:pt x="40" y="58"/>
                    <a:pt x="45" y="58"/>
                    <a:pt x="49" y="57"/>
                  </a:cubicBezTo>
                  <a:cubicBezTo>
                    <a:pt x="53" y="56"/>
                    <a:pt x="56" y="54"/>
                    <a:pt x="58" y="52"/>
                  </a:cubicBezTo>
                  <a:cubicBezTo>
                    <a:pt x="61" y="50"/>
                    <a:pt x="62" y="46"/>
                    <a:pt x="62" y="41"/>
                  </a:cubicBezTo>
                  <a:cubicBezTo>
                    <a:pt x="62" y="36"/>
                    <a:pt x="61" y="32"/>
                    <a:pt x="59" y="29"/>
                  </a:cubicBezTo>
                  <a:cubicBezTo>
                    <a:pt x="56" y="27"/>
                    <a:pt x="53" y="25"/>
                    <a:pt x="49" y="24"/>
                  </a:cubicBezTo>
                  <a:cubicBezTo>
                    <a:pt x="45" y="23"/>
                    <a:pt x="40" y="22"/>
                    <a:pt x="33" y="22"/>
                  </a:cubicBezTo>
                  <a:cubicBezTo>
                    <a:pt x="29" y="22"/>
                    <a:pt x="29" y="22"/>
                    <a:pt x="29" y="22"/>
                  </a:cubicBezTo>
                  <a:cubicBezTo>
                    <a:pt x="29" y="58"/>
                    <a:pt x="29" y="58"/>
                    <a:pt x="29" y="58"/>
                  </a:cubicBezTo>
                  <a:lnTo>
                    <a:pt x="33" y="58"/>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9" name="Freeform 70"/>
            <p:cNvSpPr>
              <a:spLocks/>
            </p:cNvSpPr>
            <p:nvPr userDrawn="1"/>
          </p:nvSpPr>
          <p:spPr bwMode="auto">
            <a:xfrm>
              <a:off x="11471352" y="2831438"/>
              <a:ext cx="20638" cy="34925"/>
            </a:xfrm>
            <a:custGeom>
              <a:avLst/>
              <a:gdLst>
                <a:gd name="T0" fmla="*/ 0 w 13"/>
                <a:gd name="T1" fmla="*/ 0 h 22"/>
                <a:gd name="T2" fmla="*/ 13 w 13"/>
                <a:gd name="T3" fmla="*/ 0 h 22"/>
                <a:gd name="T4" fmla="*/ 13 w 13"/>
                <a:gd name="T5" fmla="*/ 4 h 22"/>
                <a:gd name="T6" fmla="*/ 4 w 13"/>
                <a:gd name="T7" fmla="*/ 4 h 22"/>
                <a:gd name="T8" fmla="*/ 4 w 13"/>
                <a:gd name="T9" fmla="*/ 8 h 22"/>
                <a:gd name="T10" fmla="*/ 13 w 13"/>
                <a:gd name="T11" fmla="*/ 8 h 22"/>
                <a:gd name="T12" fmla="*/ 13 w 13"/>
                <a:gd name="T13" fmla="*/ 12 h 22"/>
                <a:gd name="T14" fmla="*/ 4 w 13"/>
                <a:gd name="T15" fmla="*/ 12 h 22"/>
                <a:gd name="T16" fmla="*/ 4 w 13"/>
                <a:gd name="T17" fmla="*/ 18 h 22"/>
                <a:gd name="T18" fmla="*/ 13 w 13"/>
                <a:gd name="T19" fmla="*/ 18 h 22"/>
                <a:gd name="T20" fmla="*/ 13 w 13"/>
                <a:gd name="T21" fmla="*/ 22 h 22"/>
                <a:gd name="T22" fmla="*/ 0 w 13"/>
                <a:gd name="T23" fmla="*/ 22 h 22"/>
                <a:gd name="T24" fmla="*/ 0 w 13"/>
                <a:gd name="T25"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2">
                  <a:moveTo>
                    <a:pt x="0" y="0"/>
                  </a:moveTo>
                  <a:lnTo>
                    <a:pt x="13" y="0"/>
                  </a:lnTo>
                  <a:lnTo>
                    <a:pt x="13" y="4"/>
                  </a:lnTo>
                  <a:lnTo>
                    <a:pt x="4" y="4"/>
                  </a:lnTo>
                  <a:lnTo>
                    <a:pt x="4" y="8"/>
                  </a:lnTo>
                  <a:lnTo>
                    <a:pt x="13" y="8"/>
                  </a:lnTo>
                  <a:lnTo>
                    <a:pt x="13" y="12"/>
                  </a:lnTo>
                  <a:lnTo>
                    <a:pt x="4" y="12"/>
                  </a:lnTo>
                  <a:lnTo>
                    <a:pt x="4" y="18"/>
                  </a:lnTo>
                  <a:lnTo>
                    <a:pt x="13" y="18"/>
                  </a:lnTo>
                  <a:lnTo>
                    <a:pt x="13" y="22"/>
                  </a:lnTo>
                  <a:lnTo>
                    <a:pt x="0" y="22"/>
                  </a:lnTo>
                  <a:lnTo>
                    <a:pt x="0" y="0"/>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0" name="Freeform 71"/>
            <p:cNvSpPr>
              <a:spLocks/>
            </p:cNvSpPr>
            <p:nvPr userDrawn="1"/>
          </p:nvSpPr>
          <p:spPr bwMode="auto">
            <a:xfrm>
              <a:off x="11498339" y="2829851"/>
              <a:ext cx="34925" cy="38100"/>
            </a:xfrm>
            <a:custGeom>
              <a:avLst/>
              <a:gdLst>
                <a:gd name="T0" fmla="*/ 35 w 134"/>
                <a:gd name="T1" fmla="*/ 133 h 142"/>
                <a:gd name="T2" fmla="*/ 9 w 134"/>
                <a:gd name="T3" fmla="*/ 107 h 142"/>
                <a:gd name="T4" fmla="*/ 0 w 134"/>
                <a:gd name="T5" fmla="*/ 71 h 142"/>
                <a:gd name="T6" fmla="*/ 9 w 134"/>
                <a:gd name="T7" fmla="*/ 35 h 142"/>
                <a:gd name="T8" fmla="*/ 35 w 134"/>
                <a:gd name="T9" fmla="*/ 9 h 142"/>
                <a:gd name="T10" fmla="*/ 72 w 134"/>
                <a:gd name="T11" fmla="*/ 0 h 142"/>
                <a:gd name="T12" fmla="*/ 102 w 134"/>
                <a:gd name="T13" fmla="*/ 7 h 142"/>
                <a:gd name="T14" fmla="*/ 127 w 134"/>
                <a:gd name="T15" fmla="*/ 28 h 142"/>
                <a:gd name="T16" fmla="*/ 107 w 134"/>
                <a:gd name="T17" fmla="*/ 42 h 142"/>
                <a:gd name="T18" fmla="*/ 93 w 134"/>
                <a:gd name="T19" fmla="*/ 29 h 142"/>
                <a:gd name="T20" fmla="*/ 73 w 134"/>
                <a:gd name="T21" fmla="*/ 25 h 142"/>
                <a:gd name="T22" fmla="*/ 50 w 134"/>
                <a:gd name="T23" fmla="*/ 31 h 142"/>
                <a:gd name="T24" fmla="*/ 35 w 134"/>
                <a:gd name="T25" fmla="*/ 47 h 142"/>
                <a:gd name="T26" fmla="*/ 29 w 134"/>
                <a:gd name="T27" fmla="*/ 71 h 142"/>
                <a:gd name="T28" fmla="*/ 35 w 134"/>
                <a:gd name="T29" fmla="*/ 95 h 142"/>
                <a:gd name="T30" fmla="*/ 50 w 134"/>
                <a:gd name="T31" fmla="*/ 111 h 142"/>
                <a:gd name="T32" fmla="*/ 73 w 134"/>
                <a:gd name="T33" fmla="*/ 117 h 142"/>
                <a:gd name="T34" fmla="*/ 90 w 134"/>
                <a:gd name="T35" fmla="*/ 114 h 142"/>
                <a:gd name="T36" fmla="*/ 101 w 134"/>
                <a:gd name="T37" fmla="*/ 105 h 142"/>
                <a:gd name="T38" fmla="*/ 105 w 134"/>
                <a:gd name="T39" fmla="*/ 93 h 142"/>
                <a:gd name="T40" fmla="*/ 105 w 134"/>
                <a:gd name="T41" fmla="*/ 91 h 142"/>
                <a:gd name="T42" fmla="*/ 72 w 134"/>
                <a:gd name="T43" fmla="*/ 91 h 142"/>
                <a:gd name="T44" fmla="*/ 72 w 134"/>
                <a:gd name="T45" fmla="*/ 67 h 142"/>
                <a:gd name="T46" fmla="*/ 134 w 134"/>
                <a:gd name="T47" fmla="*/ 67 h 142"/>
                <a:gd name="T48" fmla="*/ 134 w 134"/>
                <a:gd name="T49" fmla="*/ 74 h 142"/>
                <a:gd name="T50" fmla="*/ 126 w 134"/>
                <a:gd name="T51" fmla="*/ 110 h 142"/>
                <a:gd name="T52" fmla="*/ 104 w 134"/>
                <a:gd name="T53" fmla="*/ 134 h 142"/>
                <a:gd name="T54" fmla="*/ 72 w 134"/>
                <a:gd name="T55" fmla="*/ 142 h 142"/>
                <a:gd name="T56" fmla="*/ 35 w 134"/>
                <a:gd name="T57" fmla="*/ 1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4" h="142">
                  <a:moveTo>
                    <a:pt x="35" y="133"/>
                  </a:moveTo>
                  <a:cubicBezTo>
                    <a:pt x="24" y="127"/>
                    <a:pt x="15" y="118"/>
                    <a:pt x="9" y="107"/>
                  </a:cubicBezTo>
                  <a:cubicBezTo>
                    <a:pt x="3" y="97"/>
                    <a:pt x="0" y="84"/>
                    <a:pt x="0" y="71"/>
                  </a:cubicBezTo>
                  <a:cubicBezTo>
                    <a:pt x="0" y="57"/>
                    <a:pt x="3" y="45"/>
                    <a:pt x="9" y="35"/>
                  </a:cubicBezTo>
                  <a:cubicBezTo>
                    <a:pt x="15" y="24"/>
                    <a:pt x="24" y="15"/>
                    <a:pt x="35" y="9"/>
                  </a:cubicBezTo>
                  <a:cubicBezTo>
                    <a:pt x="46" y="3"/>
                    <a:pt x="58" y="0"/>
                    <a:pt x="72" y="0"/>
                  </a:cubicBezTo>
                  <a:cubicBezTo>
                    <a:pt x="83" y="0"/>
                    <a:pt x="93" y="3"/>
                    <a:pt x="102" y="7"/>
                  </a:cubicBezTo>
                  <a:cubicBezTo>
                    <a:pt x="111" y="12"/>
                    <a:pt x="120" y="19"/>
                    <a:pt x="127" y="28"/>
                  </a:cubicBezTo>
                  <a:cubicBezTo>
                    <a:pt x="107" y="42"/>
                    <a:pt x="107" y="42"/>
                    <a:pt x="107" y="42"/>
                  </a:cubicBezTo>
                  <a:cubicBezTo>
                    <a:pt x="103" y="37"/>
                    <a:pt x="98" y="32"/>
                    <a:pt x="93" y="29"/>
                  </a:cubicBezTo>
                  <a:cubicBezTo>
                    <a:pt x="87" y="27"/>
                    <a:pt x="81" y="25"/>
                    <a:pt x="73" y="25"/>
                  </a:cubicBezTo>
                  <a:cubicBezTo>
                    <a:pt x="65" y="25"/>
                    <a:pt x="57" y="27"/>
                    <a:pt x="50" y="31"/>
                  </a:cubicBezTo>
                  <a:cubicBezTo>
                    <a:pt x="44" y="35"/>
                    <a:pt x="39" y="40"/>
                    <a:pt x="35" y="47"/>
                  </a:cubicBezTo>
                  <a:cubicBezTo>
                    <a:pt x="31" y="54"/>
                    <a:pt x="29" y="62"/>
                    <a:pt x="29" y="71"/>
                  </a:cubicBezTo>
                  <a:cubicBezTo>
                    <a:pt x="29" y="80"/>
                    <a:pt x="31" y="88"/>
                    <a:pt x="35" y="95"/>
                  </a:cubicBezTo>
                  <a:cubicBezTo>
                    <a:pt x="39" y="102"/>
                    <a:pt x="44" y="107"/>
                    <a:pt x="50" y="111"/>
                  </a:cubicBezTo>
                  <a:cubicBezTo>
                    <a:pt x="57" y="115"/>
                    <a:pt x="64" y="117"/>
                    <a:pt x="73" y="117"/>
                  </a:cubicBezTo>
                  <a:cubicBezTo>
                    <a:pt x="79" y="117"/>
                    <a:pt x="85" y="116"/>
                    <a:pt x="90" y="114"/>
                  </a:cubicBezTo>
                  <a:cubicBezTo>
                    <a:pt x="95" y="112"/>
                    <a:pt x="98" y="109"/>
                    <a:pt x="101" y="105"/>
                  </a:cubicBezTo>
                  <a:cubicBezTo>
                    <a:pt x="104" y="101"/>
                    <a:pt x="105" y="97"/>
                    <a:pt x="105" y="93"/>
                  </a:cubicBezTo>
                  <a:cubicBezTo>
                    <a:pt x="105" y="91"/>
                    <a:pt x="105" y="91"/>
                    <a:pt x="105" y="91"/>
                  </a:cubicBezTo>
                  <a:cubicBezTo>
                    <a:pt x="72" y="91"/>
                    <a:pt x="72" y="91"/>
                    <a:pt x="72" y="91"/>
                  </a:cubicBezTo>
                  <a:cubicBezTo>
                    <a:pt x="72" y="67"/>
                    <a:pt x="72" y="67"/>
                    <a:pt x="72" y="67"/>
                  </a:cubicBezTo>
                  <a:cubicBezTo>
                    <a:pt x="134" y="67"/>
                    <a:pt x="134" y="67"/>
                    <a:pt x="134" y="67"/>
                  </a:cubicBezTo>
                  <a:cubicBezTo>
                    <a:pt x="134" y="69"/>
                    <a:pt x="134" y="71"/>
                    <a:pt x="134" y="74"/>
                  </a:cubicBezTo>
                  <a:cubicBezTo>
                    <a:pt x="134" y="88"/>
                    <a:pt x="132" y="100"/>
                    <a:pt x="126" y="110"/>
                  </a:cubicBezTo>
                  <a:cubicBezTo>
                    <a:pt x="121" y="120"/>
                    <a:pt x="113" y="128"/>
                    <a:pt x="104" y="134"/>
                  </a:cubicBezTo>
                  <a:cubicBezTo>
                    <a:pt x="95" y="139"/>
                    <a:pt x="84" y="142"/>
                    <a:pt x="72" y="142"/>
                  </a:cubicBezTo>
                  <a:cubicBezTo>
                    <a:pt x="58" y="142"/>
                    <a:pt x="46" y="139"/>
                    <a:pt x="35" y="133"/>
                  </a:cubicBez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1" name="Rectangle 72"/>
            <p:cNvSpPr>
              <a:spLocks noChangeArrowheads="1"/>
            </p:cNvSpPr>
            <p:nvPr userDrawn="1"/>
          </p:nvSpPr>
          <p:spPr bwMode="auto">
            <a:xfrm>
              <a:off x="11539614" y="2831438"/>
              <a:ext cx="7938" cy="34925"/>
            </a:xfrm>
            <a:prstGeom prst="rect">
              <a:avLst/>
            </a:prstGeom>
            <a:solidFill>
              <a:srgbClr val="272D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2" name="Freeform 73"/>
            <p:cNvSpPr>
              <a:spLocks noEditPoints="1"/>
            </p:cNvSpPr>
            <p:nvPr userDrawn="1"/>
          </p:nvSpPr>
          <p:spPr bwMode="auto">
            <a:xfrm>
              <a:off x="11553902" y="2829851"/>
              <a:ext cx="38100" cy="38100"/>
            </a:xfrm>
            <a:custGeom>
              <a:avLst/>
              <a:gdLst>
                <a:gd name="T0" fmla="*/ 48 w 144"/>
                <a:gd name="T1" fmla="*/ 138 h 142"/>
                <a:gd name="T2" fmla="*/ 26 w 144"/>
                <a:gd name="T3" fmla="*/ 126 h 142"/>
                <a:gd name="T4" fmla="*/ 6 w 144"/>
                <a:gd name="T5" fmla="*/ 102 h 142"/>
                <a:gd name="T6" fmla="*/ 0 w 144"/>
                <a:gd name="T7" fmla="*/ 71 h 142"/>
                <a:gd name="T8" fmla="*/ 5 w 144"/>
                <a:gd name="T9" fmla="*/ 44 h 142"/>
                <a:gd name="T10" fmla="*/ 21 w 144"/>
                <a:gd name="T11" fmla="*/ 21 h 142"/>
                <a:gd name="T12" fmla="*/ 44 w 144"/>
                <a:gd name="T13" fmla="*/ 6 h 142"/>
                <a:gd name="T14" fmla="*/ 72 w 144"/>
                <a:gd name="T15" fmla="*/ 0 h 142"/>
                <a:gd name="T16" fmla="*/ 99 w 144"/>
                <a:gd name="T17" fmla="*/ 6 h 142"/>
                <a:gd name="T18" fmla="*/ 123 w 144"/>
                <a:gd name="T19" fmla="*/ 21 h 142"/>
                <a:gd name="T20" fmla="*/ 139 w 144"/>
                <a:gd name="T21" fmla="*/ 44 h 142"/>
                <a:gd name="T22" fmla="*/ 144 w 144"/>
                <a:gd name="T23" fmla="*/ 71 h 142"/>
                <a:gd name="T24" fmla="*/ 139 w 144"/>
                <a:gd name="T25" fmla="*/ 99 h 142"/>
                <a:gd name="T26" fmla="*/ 123 w 144"/>
                <a:gd name="T27" fmla="*/ 121 h 142"/>
                <a:gd name="T28" fmla="*/ 99 w 144"/>
                <a:gd name="T29" fmla="*/ 137 h 142"/>
                <a:gd name="T30" fmla="*/ 72 w 144"/>
                <a:gd name="T31" fmla="*/ 142 h 142"/>
                <a:gd name="T32" fmla="*/ 48 w 144"/>
                <a:gd name="T33" fmla="*/ 138 h 142"/>
                <a:gd name="T34" fmla="*/ 94 w 144"/>
                <a:gd name="T35" fmla="*/ 110 h 142"/>
                <a:gd name="T36" fmla="*/ 109 w 144"/>
                <a:gd name="T37" fmla="*/ 94 h 142"/>
                <a:gd name="T38" fmla="*/ 114 w 144"/>
                <a:gd name="T39" fmla="*/ 71 h 142"/>
                <a:gd name="T40" fmla="*/ 109 w 144"/>
                <a:gd name="T41" fmla="*/ 48 h 142"/>
                <a:gd name="T42" fmla="*/ 94 w 144"/>
                <a:gd name="T43" fmla="*/ 32 h 142"/>
                <a:gd name="T44" fmla="*/ 72 w 144"/>
                <a:gd name="T45" fmla="*/ 26 h 142"/>
                <a:gd name="T46" fmla="*/ 50 w 144"/>
                <a:gd name="T47" fmla="*/ 32 h 142"/>
                <a:gd name="T48" fmla="*/ 35 w 144"/>
                <a:gd name="T49" fmla="*/ 48 h 142"/>
                <a:gd name="T50" fmla="*/ 29 w 144"/>
                <a:gd name="T51" fmla="*/ 71 h 142"/>
                <a:gd name="T52" fmla="*/ 35 w 144"/>
                <a:gd name="T53" fmla="*/ 94 h 142"/>
                <a:gd name="T54" fmla="*/ 50 w 144"/>
                <a:gd name="T55" fmla="*/ 110 h 142"/>
                <a:gd name="T56" fmla="*/ 72 w 144"/>
                <a:gd name="T57" fmla="*/ 116 h 142"/>
                <a:gd name="T58" fmla="*/ 94 w 144"/>
                <a:gd name="T59" fmla="*/ 11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4" h="142">
                  <a:moveTo>
                    <a:pt x="48" y="138"/>
                  </a:moveTo>
                  <a:cubicBezTo>
                    <a:pt x="40" y="135"/>
                    <a:pt x="32" y="131"/>
                    <a:pt x="26" y="126"/>
                  </a:cubicBezTo>
                  <a:cubicBezTo>
                    <a:pt x="17" y="119"/>
                    <a:pt x="11" y="111"/>
                    <a:pt x="6" y="102"/>
                  </a:cubicBezTo>
                  <a:cubicBezTo>
                    <a:pt x="2" y="92"/>
                    <a:pt x="0" y="82"/>
                    <a:pt x="0" y="71"/>
                  </a:cubicBezTo>
                  <a:cubicBezTo>
                    <a:pt x="0" y="61"/>
                    <a:pt x="1" y="52"/>
                    <a:pt x="5" y="44"/>
                  </a:cubicBezTo>
                  <a:cubicBezTo>
                    <a:pt x="8" y="35"/>
                    <a:pt x="14" y="28"/>
                    <a:pt x="21" y="21"/>
                  </a:cubicBezTo>
                  <a:cubicBezTo>
                    <a:pt x="27" y="14"/>
                    <a:pt x="35" y="9"/>
                    <a:pt x="44" y="6"/>
                  </a:cubicBezTo>
                  <a:cubicBezTo>
                    <a:pt x="53" y="2"/>
                    <a:pt x="62" y="0"/>
                    <a:pt x="72" y="0"/>
                  </a:cubicBezTo>
                  <a:cubicBezTo>
                    <a:pt x="81" y="0"/>
                    <a:pt x="91" y="2"/>
                    <a:pt x="99" y="6"/>
                  </a:cubicBezTo>
                  <a:cubicBezTo>
                    <a:pt x="108" y="9"/>
                    <a:pt x="116" y="14"/>
                    <a:pt x="123" y="21"/>
                  </a:cubicBezTo>
                  <a:cubicBezTo>
                    <a:pt x="130" y="28"/>
                    <a:pt x="135" y="35"/>
                    <a:pt x="139" y="44"/>
                  </a:cubicBezTo>
                  <a:cubicBezTo>
                    <a:pt x="142" y="53"/>
                    <a:pt x="144" y="62"/>
                    <a:pt x="144" y="71"/>
                  </a:cubicBezTo>
                  <a:cubicBezTo>
                    <a:pt x="144" y="81"/>
                    <a:pt x="142" y="90"/>
                    <a:pt x="139" y="99"/>
                  </a:cubicBezTo>
                  <a:cubicBezTo>
                    <a:pt x="135" y="107"/>
                    <a:pt x="130" y="115"/>
                    <a:pt x="123" y="121"/>
                  </a:cubicBezTo>
                  <a:cubicBezTo>
                    <a:pt x="116" y="128"/>
                    <a:pt x="108" y="133"/>
                    <a:pt x="99" y="137"/>
                  </a:cubicBezTo>
                  <a:cubicBezTo>
                    <a:pt x="90" y="140"/>
                    <a:pt x="81" y="142"/>
                    <a:pt x="72" y="142"/>
                  </a:cubicBezTo>
                  <a:cubicBezTo>
                    <a:pt x="64" y="142"/>
                    <a:pt x="55" y="141"/>
                    <a:pt x="48" y="138"/>
                  </a:cubicBezTo>
                  <a:close/>
                  <a:moveTo>
                    <a:pt x="94" y="110"/>
                  </a:moveTo>
                  <a:cubicBezTo>
                    <a:pt x="100" y="106"/>
                    <a:pt x="105" y="101"/>
                    <a:pt x="109" y="94"/>
                  </a:cubicBezTo>
                  <a:cubicBezTo>
                    <a:pt x="112" y="87"/>
                    <a:pt x="114" y="79"/>
                    <a:pt x="114" y="71"/>
                  </a:cubicBezTo>
                  <a:cubicBezTo>
                    <a:pt x="114" y="63"/>
                    <a:pt x="112" y="55"/>
                    <a:pt x="109" y="48"/>
                  </a:cubicBezTo>
                  <a:cubicBezTo>
                    <a:pt x="105" y="41"/>
                    <a:pt x="100" y="36"/>
                    <a:pt x="94" y="32"/>
                  </a:cubicBezTo>
                  <a:cubicBezTo>
                    <a:pt x="87" y="28"/>
                    <a:pt x="80" y="26"/>
                    <a:pt x="72" y="26"/>
                  </a:cubicBezTo>
                  <a:cubicBezTo>
                    <a:pt x="64" y="26"/>
                    <a:pt x="56" y="28"/>
                    <a:pt x="50" y="32"/>
                  </a:cubicBezTo>
                  <a:cubicBezTo>
                    <a:pt x="43" y="36"/>
                    <a:pt x="38" y="41"/>
                    <a:pt x="35" y="48"/>
                  </a:cubicBezTo>
                  <a:cubicBezTo>
                    <a:pt x="31" y="55"/>
                    <a:pt x="29" y="63"/>
                    <a:pt x="29" y="71"/>
                  </a:cubicBezTo>
                  <a:cubicBezTo>
                    <a:pt x="29" y="80"/>
                    <a:pt x="31" y="87"/>
                    <a:pt x="35" y="94"/>
                  </a:cubicBezTo>
                  <a:cubicBezTo>
                    <a:pt x="38" y="101"/>
                    <a:pt x="43" y="106"/>
                    <a:pt x="50" y="110"/>
                  </a:cubicBezTo>
                  <a:cubicBezTo>
                    <a:pt x="56" y="114"/>
                    <a:pt x="63" y="116"/>
                    <a:pt x="72" y="116"/>
                  </a:cubicBezTo>
                  <a:cubicBezTo>
                    <a:pt x="80" y="116"/>
                    <a:pt x="87" y="114"/>
                    <a:pt x="94" y="110"/>
                  </a:cubicBez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3" name="Freeform 74"/>
            <p:cNvSpPr>
              <a:spLocks/>
            </p:cNvSpPr>
            <p:nvPr userDrawn="1"/>
          </p:nvSpPr>
          <p:spPr bwMode="auto">
            <a:xfrm>
              <a:off x="11598352" y="2831438"/>
              <a:ext cx="33338" cy="34925"/>
            </a:xfrm>
            <a:custGeom>
              <a:avLst/>
              <a:gdLst>
                <a:gd name="T0" fmla="*/ 0 w 128"/>
                <a:gd name="T1" fmla="*/ 0 h 136"/>
                <a:gd name="T2" fmla="*/ 31 w 128"/>
                <a:gd name="T3" fmla="*/ 0 h 136"/>
                <a:gd name="T4" fmla="*/ 90 w 128"/>
                <a:gd name="T5" fmla="*/ 79 h 136"/>
                <a:gd name="T6" fmla="*/ 102 w 128"/>
                <a:gd name="T7" fmla="*/ 103 h 136"/>
                <a:gd name="T8" fmla="*/ 101 w 128"/>
                <a:gd name="T9" fmla="*/ 89 h 136"/>
                <a:gd name="T10" fmla="*/ 101 w 128"/>
                <a:gd name="T11" fmla="*/ 76 h 136"/>
                <a:gd name="T12" fmla="*/ 101 w 128"/>
                <a:gd name="T13" fmla="*/ 0 h 136"/>
                <a:gd name="T14" fmla="*/ 128 w 128"/>
                <a:gd name="T15" fmla="*/ 0 h 136"/>
                <a:gd name="T16" fmla="*/ 128 w 128"/>
                <a:gd name="T17" fmla="*/ 136 h 136"/>
                <a:gd name="T18" fmla="*/ 100 w 128"/>
                <a:gd name="T19" fmla="*/ 136 h 136"/>
                <a:gd name="T20" fmla="*/ 38 w 128"/>
                <a:gd name="T21" fmla="*/ 55 h 136"/>
                <a:gd name="T22" fmla="*/ 26 w 128"/>
                <a:gd name="T23" fmla="*/ 31 h 136"/>
                <a:gd name="T24" fmla="*/ 28 w 128"/>
                <a:gd name="T25" fmla="*/ 45 h 136"/>
                <a:gd name="T26" fmla="*/ 28 w 128"/>
                <a:gd name="T27" fmla="*/ 58 h 136"/>
                <a:gd name="T28" fmla="*/ 28 w 128"/>
                <a:gd name="T29" fmla="*/ 136 h 136"/>
                <a:gd name="T30" fmla="*/ 0 w 128"/>
                <a:gd name="T31" fmla="*/ 136 h 136"/>
                <a:gd name="T32" fmla="*/ 0 w 128"/>
                <a:gd name="T3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 h="136">
                  <a:moveTo>
                    <a:pt x="0" y="0"/>
                  </a:moveTo>
                  <a:cubicBezTo>
                    <a:pt x="31" y="0"/>
                    <a:pt x="31" y="0"/>
                    <a:pt x="31" y="0"/>
                  </a:cubicBezTo>
                  <a:cubicBezTo>
                    <a:pt x="90" y="79"/>
                    <a:pt x="90" y="79"/>
                    <a:pt x="90" y="79"/>
                  </a:cubicBezTo>
                  <a:cubicBezTo>
                    <a:pt x="94" y="84"/>
                    <a:pt x="98" y="92"/>
                    <a:pt x="102" y="103"/>
                  </a:cubicBezTo>
                  <a:cubicBezTo>
                    <a:pt x="102" y="98"/>
                    <a:pt x="101" y="93"/>
                    <a:pt x="101" y="89"/>
                  </a:cubicBezTo>
                  <a:cubicBezTo>
                    <a:pt x="101" y="85"/>
                    <a:pt x="101" y="81"/>
                    <a:pt x="101" y="76"/>
                  </a:cubicBezTo>
                  <a:cubicBezTo>
                    <a:pt x="101" y="0"/>
                    <a:pt x="101" y="0"/>
                    <a:pt x="101" y="0"/>
                  </a:cubicBezTo>
                  <a:cubicBezTo>
                    <a:pt x="128" y="0"/>
                    <a:pt x="128" y="0"/>
                    <a:pt x="128" y="0"/>
                  </a:cubicBezTo>
                  <a:cubicBezTo>
                    <a:pt x="128" y="136"/>
                    <a:pt x="128" y="136"/>
                    <a:pt x="128" y="136"/>
                  </a:cubicBezTo>
                  <a:cubicBezTo>
                    <a:pt x="100" y="136"/>
                    <a:pt x="100" y="136"/>
                    <a:pt x="100" y="136"/>
                  </a:cubicBezTo>
                  <a:cubicBezTo>
                    <a:pt x="38" y="55"/>
                    <a:pt x="38" y="55"/>
                    <a:pt x="38" y="55"/>
                  </a:cubicBezTo>
                  <a:cubicBezTo>
                    <a:pt x="35" y="51"/>
                    <a:pt x="31" y="43"/>
                    <a:pt x="26" y="31"/>
                  </a:cubicBezTo>
                  <a:cubicBezTo>
                    <a:pt x="27" y="37"/>
                    <a:pt x="28" y="41"/>
                    <a:pt x="28" y="45"/>
                  </a:cubicBezTo>
                  <a:cubicBezTo>
                    <a:pt x="28" y="49"/>
                    <a:pt x="28" y="54"/>
                    <a:pt x="28" y="58"/>
                  </a:cubicBezTo>
                  <a:cubicBezTo>
                    <a:pt x="28" y="136"/>
                    <a:pt x="28" y="136"/>
                    <a:pt x="28" y="136"/>
                  </a:cubicBezTo>
                  <a:cubicBezTo>
                    <a:pt x="0" y="136"/>
                    <a:pt x="0" y="136"/>
                    <a:pt x="0" y="136"/>
                  </a:cubicBezTo>
                  <a:lnTo>
                    <a:pt x="0" y="0"/>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4" name="Freeform 75"/>
            <p:cNvSpPr>
              <a:spLocks/>
            </p:cNvSpPr>
            <p:nvPr userDrawn="1"/>
          </p:nvSpPr>
          <p:spPr bwMode="auto">
            <a:xfrm>
              <a:off x="11439602" y="2882238"/>
              <a:ext cx="33338" cy="36513"/>
            </a:xfrm>
            <a:custGeom>
              <a:avLst/>
              <a:gdLst>
                <a:gd name="T0" fmla="*/ 0 w 127"/>
                <a:gd name="T1" fmla="*/ 0 h 136"/>
                <a:gd name="T2" fmla="*/ 30 w 127"/>
                <a:gd name="T3" fmla="*/ 0 h 136"/>
                <a:gd name="T4" fmla="*/ 90 w 127"/>
                <a:gd name="T5" fmla="*/ 79 h 136"/>
                <a:gd name="T6" fmla="*/ 102 w 127"/>
                <a:gd name="T7" fmla="*/ 103 h 136"/>
                <a:gd name="T8" fmla="*/ 100 w 127"/>
                <a:gd name="T9" fmla="*/ 89 h 136"/>
                <a:gd name="T10" fmla="*/ 100 w 127"/>
                <a:gd name="T11" fmla="*/ 76 h 136"/>
                <a:gd name="T12" fmla="*/ 100 w 127"/>
                <a:gd name="T13" fmla="*/ 0 h 136"/>
                <a:gd name="T14" fmla="*/ 127 w 127"/>
                <a:gd name="T15" fmla="*/ 0 h 136"/>
                <a:gd name="T16" fmla="*/ 127 w 127"/>
                <a:gd name="T17" fmla="*/ 136 h 136"/>
                <a:gd name="T18" fmla="*/ 99 w 127"/>
                <a:gd name="T19" fmla="*/ 136 h 136"/>
                <a:gd name="T20" fmla="*/ 38 w 127"/>
                <a:gd name="T21" fmla="*/ 55 h 136"/>
                <a:gd name="T22" fmla="*/ 25 w 127"/>
                <a:gd name="T23" fmla="*/ 31 h 136"/>
                <a:gd name="T24" fmla="*/ 27 w 127"/>
                <a:gd name="T25" fmla="*/ 45 h 136"/>
                <a:gd name="T26" fmla="*/ 27 w 127"/>
                <a:gd name="T27" fmla="*/ 58 h 136"/>
                <a:gd name="T28" fmla="*/ 27 w 127"/>
                <a:gd name="T29" fmla="*/ 136 h 136"/>
                <a:gd name="T30" fmla="*/ 0 w 127"/>
                <a:gd name="T31" fmla="*/ 136 h 136"/>
                <a:gd name="T32" fmla="*/ 0 w 127"/>
                <a:gd name="T3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136">
                  <a:moveTo>
                    <a:pt x="0" y="0"/>
                  </a:moveTo>
                  <a:cubicBezTo>
                    <a:pt x="30" y="0"/>
                    <a:pt x="30" y="0"/>
                    <a:pt x="30" y="0"/>
                  </a:cubicBezTo>
                  <a:cubicBezTo>
                    <a:pt x="90" y="79"/>
                    <a:pt x="90" y="79"/>
                    <a:pt x="90" y="79"/>
                  </a:cubicBezTo>
                  <a:cubicBezTo>
                    <a:pt x="93" y="84"/>
                    <a:pt x="97" y="92"/>
                    <a:pt x="102" y="103"/>
                  </a:cubicBezTo>
                  <a:cubicBezTo>
                    <a:pt x="101" y="98"/>
                    <a:pt x="100" y="93"/>
                    <a:pt x="100" y="89"/>
                  </a:cubicBezTo>
                  <a:cubicBezTo>
                    <a:pt x="100" y="85"/>
                    <a:pt x="100" y="81"/>
                    <a:pt x="100" y="76"/>
                  </a:cubicBezTo>
                  <a:cubicBezTo>
                    <a:pt x="100" y="0"/>
                    <a:pt x="100" y="0"/>
                    <a:pt x="100" y="0"/>
                  </a:cubicBezTo>
                  <a:cubicBezTo>
                    <a:pt x="127" y="0"/>
                    <a:pt x="127" y="0"/>
                    <a:pt x="127" y="0"/>
                  </a:cubicBezTo>
                  <a:cubicBezTo>
                    <a:pt x="127" y="136"/>
                    <a:pt x="127" y="136"/>
                    <a:pt x="127" y="136"/>
                  </a:cubicBezTo>
                  <a:cubicBezTo>
                    <a:pt x="99" y="136"/>
                    <a:pt x="99" y="136"/>
                    <a:pt x="99" y="136"/>
                  </a:cubicBezTo>
                  <a:cubicBezTo>
                    <a:pt x="38" y="55"/>
                    <a:pt x="38" y="55"/>
                    <a:pt x="38" y="55"/>
                  </a:cubicBezTo>
                  <a:cubicBezTo>
                    <a:pt x="34" y="51"/>
                    <a:pt x="30" y="43"/>
                    <a:pt x="25" y="31"/>
                  </a:cubicBezTo>
                  <a:cubicBezTo>
                    <a:pt x="26" y="37"/>
                    <a:pt x="27" y="41"/>
                    <a:pt x="27" y="45"/>
                  </a:cubicBezTo>
                  <a:cubicBezTo>
                    <a:pt x="27" y="49"/>
                    <a:pt x="27" y="54"/>
                    <a:pt x="27" y="58"/>
                  </a:cubicBezTo>
                  <a:cubicBezTo>
                    <a:pt x="27" y="136"/>
                    <a:pt x="27" y="136"/>
                    <a:pt x="27" y="136"/>
                  </a:cubicBezTo>
                  <a:cubicBezTo>
                    <a:pt x="0" y="136"/>
                    <a:pt x="0" y="136"/>
                    <a:pt x="0" y="136"/>
                  </a:cubicBezTo>
                  <a:lnTo>
                    <a:pt x="0" y="0"/>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5" name="Freeform 76"/>
            <p:cNvSpPr>
              <a:spLocks noEditPoints="1"/>
            </p:cNvSpPr>
            <p:nvPr userDrawn="1"/>
          </p:nvSpPr>
          <p:spPr bwMode="auto">
            <a:xfrm>
              <a:off x="11479289" y="2880651"/>
              <a:ext cx="38100" cy="38100"/>
            </a:xfrm>
            <a:custGeom>
              <a:avLst/>
              <a:gdLst>
                <a:gd name="T0" fmla="*/ 48 w 144"/>
                <a:gd name="T1" fmla="*/ 138 h 142"/>
                <a:gd name="T2" fmla="*/ 26 w 144"/>
                <a:gd name="T3" fmla="*/ 126 h 142"/>
                <a:gd name="T4" fmla="*/ 7 w 144"/>
                <a:gd name="T5" fmla="*/ 102 h 142"/>
                <a:gd name="T6" fmla="*/ 0 w 144"/>
                <a:gd name="T7" fmla="*/ 71 h 142"/>
                <a:gd name="T8" fmla="*/ 5 w 144"/>
                <a:gd name="T9" fmla="*/ 44 h 142"/>
                <a:gd name="T10" fmla="*/ 21 w 144"/>
                <a:gd name="T11" fmla="*/ 21 h 142"/>
                <a:gd name="T12" fmla="*/ 44 w 144"/>
                <a:gd name="T13" fmla="*/ 6 h 142"/>
                <a:gd name="T14" fmla="*/ 72 w 144"/>
                <a:gd name="T15" fmla="*/ 0 h 142"/>
                <a:gd name="T16" fmla="*/ 100 w 144"/>
                <a:gd name="T17" fmla="*/ 6 h 142"/>
                <a:gd name="T18" fmla="*/ 123 w 144"/>
                <a:gd name="T19" fmla="*/ 21 h 142"/>
                <a:gd name="T20" fmla="*/ 139 w 144"/>
                <a:gd name="T21" fmla="*/ 44 h 142"/>
                <a:gd name="T22" fmla="*/ 144 w 144"/>
                <a:gd name="T23" fmla="*/ 71 h 142"/>
                <a:gd name="T24" fmla="*/ 139 w 144"/>
                <a:gd name="T25" fmla="*/ 99 h 142"/>
                <a:gd name="T26" fmla="*/ 123 w 144"/>
                <a:gd name="T27" fmla="*/ 121 h 142"/>
                <a:gd name="T28" fmla="*/ 99 w 144"/>
                <a:gd name="T29" fmla="*/ 137 h 142"/>
                <a:gd name="T30" fmla="*/ 72 w 144"/>
                <a:gd name="T31" fmla="*/ 142 h 142"/>
                <a:gd name="T32" fmla="*/ 48 w 144"/>
                <a:gd name="T33" fmla="*/ 138 h 142"/>
                <a:gd name="T34" fmla="*/ 94 w 144"/>
                <a:gd name="T35" fmla="*/ 110 h 142"/>
                <a:gd name="T36" fmla="*/ 109 w 144"/>
                <a:gd name="T37" fmla="*/ 94 h 142"/>
                <a:gd name="T38" fmla="*/ 114 w 144"/>
                <a:gd name="T39" fmla="*/ 71 h 142"/>
                <a:gd name="T40" fmla="*/ 109 w 144"/>
                <a:gd name="T41" fmla="*/ 48 h 142"/>
                <a:gd name="T42" fmla="*/ 94 w 144"/>
                <a:gd name="T43" fmla="*/ 32 h 142"/>
                <a:gd name="T44" fmla="*/ 72 w 144"/>
                <a:gd name="T45" fmla="*/ 26 h 142"/>
                <a:gd name="T46" fmla="*/ 50 w 144"/>
                <a:gd name="T47" fmla="*/ 32 h 142"/>
                <a:gd name="T48" fmla="*/ 35 w 144"/>
                <a:gd name="T49" fmla="*/ 48 h 142"/>
                <a:gd name="T50" fmla="*/ 29 w 144"/>
                <a:gd name="T51" fmla="*/ 71 h 142"/>
                <a:gd name="T52" fmla="*/ 35 w 144"/>
                <a:gd name="T53" fmla="*/ 94 h 142"/>
                <a:gd name="T54" fmla="*/ 50 w 144"/>
                <a:gd name="T55" fmla="*/ 110 h 142"/>
                <a:gd name="T56" fmla="*/ 72 w 144"/>
                <a:gd name="T57" fmla="*/ 116 h 142"/>
                <a:gd name="T58" fmla="*/ 94 w 144"/>
                <a:gd name="T59" fmla="*/ 11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4" h="142">
                  <a:moveTo>
                    <a:pt x="48" y="138"/>
                  </a:moveTo>
                  <a:cubicBezTo>
                    <a:pt x="40" y="135"/>
                    <a:pt x="33" y="131"/>
                    <a:pt x="26" y="126"/>
                  </a:cubicBezTo>
                  <a:cubicBezTo>
                    <a:pt x="18" y="119"/>
                    <a:pt x="11" y="111"/>
                    <a:pt x="7" y="102"/>
                  </a:cubicBezTo>
                  <a:cubicBezTo>
                    <a:pt x="2" y="92"/>
                    <a:pt x="0" y="82"/>
                    <a:pt x="0" y="71"/>
                  </a:cubicBezTo>
                  <a:cubicBezTo>
                    <a:pt x="0" y="61"/>
                    <a:pt x="2" y="52"/>
                    <a:pt x="5" y="44"/>
                  </a:cubicBezTo>
                  <a:cubicBezTo>
                    <a:pt x="9" y="35"/>
                    <a:pt x="14" y="28"/>
                    <a:pt x="21" y="21"/>
                  </a:cubicBezTo>
                  <a:cubicBezTo>
                    <a:pt x="28" y="14"/>
                    <a:pt x="35" y="9"/>
                    <a:pt x="44" y="6"/>
                  </a:cubicBezTo>
                  <a:cubicBezTo>
                    <a:pt x="53" y="2"/>
                    <a:pt x="63" y="0"/>
                    <a:pt x="72" y="0"/>
                  </a:cubicBezTo>
                  <a:cubicBezTo>
                    <a:pt x="81" y="0"/>
                    <a:pt x="91" y="2"/>
                    <a:pt x="100" y="6"/>
                  </a:cubicBezTo>
                  <a:cubicBezTo>
                    <a:pt x="108" y="9"/>
                    <a:pt x="116" y="14"/>
                    <a:pt x="123" y="21"/>
                  </a:cubicBezTo>
                  <a:cubicBezTo>
                    <a:pt x="130" y="28"/>
                    <a:pt x="135" y="35"/>
                    <a:pt x="139" y="44"/>
                  </a:cubicBezTo>
                  <a:cubicBezTo>
                    <a:pt x="142" y="53"/>
                    <a:pt x="144" y="62"/>
                    <a:pt x="144" y="71"/>
                  </a:cubicBezTo>
                  <a:cubicBezTo>
                    <a:pt x="144" y="81"/>
                    <a:pt x="142" y="90"/>
                    <a:pt x="139" y="99"/>
                  </a:cubicBezTo>
                  <a:cubicBezTo>
                    <a:pt x="135" y="107"/>
                    <a:pt x="130" y="115"/>
                    <a:pt x="123" y="121"/>
                  </a:cubicBezTo>
                  <a:cubicBezTo>
                    <a:pt x="116" y="128"/>
                    <a:pt x="108" y="133"/>
                    <a:pt x="99" y="137"/>
                  </a:cubicBezTo>
                  <a:cubicBezTo>
                    <a:pt x="91" y="140"/>
                    <a:pt x="81" y="142"/>
                    <a:pt x="72" y="142"/>
                  </a:cubicBezTo>
                  <a:cubicBezTo>
                    <a:pt x="64" y="142"/>
                    <a:pt x="56" y="141"/>
                    <a:pt x="48" y="138"/>
                  </a:cubicBezTo>
                  <a:close/>
                  <a:moveTo>
                    <a:pt x="94" y="110"/>
                  </a:moveTo>
                  <a:cubicBezTo>
                    <a:pt x="100" y="106"/>
                    <a:pt x="105" y="101"/>
                    <a:pt x="109" y="94"/>
                  </a:cubicBezTo>
                  <a:cubicBezTo>
                    <a:pt x="113" y="87"/>
                    <a:pt x="114" y="79"/>
                    <a:pt x="114" y="71"/>
                  </a:cubicBezTo>
                  <a:cubicBezTo>
                    <a:pt x="114" y="63"/>
                    <a:pt x="113" y="55"/>
                    <a:pt x="109" y="48"/>
                  </a:cubicBezTo>
                  <a:cubicBezTo>
                    <a:pt x="105" y="41"/>
                    <a:pt x="100" y="36"/>
                    <a:pt x="94" y="32"/>
                  </a:cubicBezTo>
                  <a:cubicBezTo>
                    <a:pt x="87" y="28"/>
                    <a:pt x="80" y="26"/>
                    <a:pt x="72" y="26"/>
                  </a:cubicBezTo>
                  <a:cubicBezTo>
                    <a:pt x="64" y="26"/>
                    <a:pt x="56" y="28"/>
                    <a:pt x="50" y="32"/>
                  </a:cubicBezTo>
                  <a:cubicBezTo>
                    <a:pt x="43" y="36"/>
                    <a:pt x="38" y="41"/>
                    <a:pt x="35" y="48"/>
                  </a:cubicBezTo>
                  <a:cubicBezTo>
                    <a:pt x="31" y="55"/>
                    <a:pt x="29" y="63"/>
                    <a:pt x="29" y="71"/>
                  </a:cubicBezTo>
                  <a:cubicBezTo>
                    <a:pt x="29" y="80"/>
                    <a:pt x="31" y="87"/>
                    <a:pt x="35" y="94"/>
                  </a:cubicBezTo>
                  <a:cubicBezTo>
                    <a:pt x="38" y="101"/>
                    <a:pt x="43" y="106"/>
                    <a:pt x="50" y="110"/>
                  </a:cubicBezTo>
                  <a:cubicBezTo>
                    <a:pt x="56" y="114"/>
                    <a:pt x="64" y="116"/>
                    <a:pt x="72" y="116"/>
                  </a:cubicBezTo>
                  <a:cubicBezTo>
                    <a:pt x="80" y="116"/>
                    <a:pt x="88" y="114"/>
                    <a:pt x="94" y="110"/>
                  </a:cubicBez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6" name="Freeform 77"/>
            <p:cNvSpPr>
              <a:spLocks noEditPoints="1"/>
            </p:cNvSpPr>
            <p:nvPr userDrawn="1"/>
          </p:nvSpPr>
          <p:spPr bwMode="auto">
            <a:xfrm>
              <a:off x="11523739" y="2882238"/>
              <a:ext cx="25400" cy="36513"/>
            </a:xfrm>
            <a:custGeom>
              <a:avLst/>
              <a:gdLst>
                <a:gd name="T0" fmla="*/ 0 w 97"/>
                <a:gd name="T1" fmla="*/ 0 h 136"/>
                <a:gd name="T2" fmla="*/ 41 w 97"/>
                <a:gd name="T3" fmla="*/ 0 h 136"/>
                <a:gd name="T4" fmla="*/ 90 w 97"/>
                <a:gd name="T5" fmla="*/ 39 h 136"/>
                <a:gd name="T6" fmla="*/ 86 w 97"/>
                <a:gd name="T7" fmla="*/ 56 h 136"/>
                <a:gd name="T8" fmla="*/ 76 w 97"/>
                <a:gd name="T9" fmla="*/ 68 h 136"/>
                <a:gd name="T10" fmla="*/ 60 w 97"/>
                <a:gd name="T11" fmla="*/ 74 h 136"/>
                <a:gd name="T12" fmla="*/ 97 w 97"/>
                <a:gd name="T13" fmla="*/ 136 h 136"/>
                <a:gd name="T14" fmla="*/ 64 w 97"/>
                <a:gd name="T15" fmla="*/ 136 h 136"/>
                <a:gd name="T16" fmla="*/ 29 w 97"/>
                <a:gd name="T17" fmla="*/ 72 h 136"/>
                <a:gd name="T18" fmla="*/ 29 w 97"/>
                <a:gd name="T19" fmla="*/ 136 h 136"/>
                <a:gd name="T20" fmla="*/ 0 w 97"/>
                <a:gd name="T21" fmla="*/ 136 h 136"/>
                <a:gd name="T22" fmla="*/ 0 w 97"/>
                <a:gd name="T23" fmla="*/ 0 h 136"/>
                <a:gd name="T24" fmla="*/ 33 w 97"/>
                <a:gd name="T25" fmla="*/ 58 h 136"/>
                <a:gd name="T26" fmla="*/ 49 w 97"/>
                <a:gd name="T27" fmla="*/ 57 h 136"/>
                <a:gd name="T28" fmla="*/ 58 w 97"/>
                <a:gd name="T29" fmla="*/ 52 h 136"/>
                <a:gd name="T30" fmla="*/ 62 w 97"/>
                <a:gd name="T31" fmla="*/ 41 h 136"/>
                <a:gd name="T32" fmla="*/ 58 w 97"/>
                <a:gd name="T33" fmla="*/ 29 h 136"/>
                <a:gd name="T34" fmla="*/ 49 w 97"/>
                <a:gd name="T35" fmla="*/ 24 h 136"/>
                <a:gd name="T36" fmla="*/ 33 w 97"/>
                <a:gd name="T37" fmla="*/ 22 h 136"/>
                <a:gd name="T38" fmla="*/ 29 w 97"/>
                <a:gd name="T39" fmla="*/ 22 h 136"/>
                <a:gd name="T40" fmla="*/ 29 w 97"/>
                <a:gd name="T41" fmla="*/ 58 h 136"/>
                <a:gd name="T42" fmla="*/ 33 w 97"/>
                <a:gd name="T43" fmla="*/ 5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36">
                  <a:moveTo>
                    <a:pt x="0" y="0"/>
                  </a:moveTo>
                  <a:cubicBezTo>
                    <a:pt x="41" y="0"/>
                    <a:pt x="41" y="0"/>
                    <a:pt x="41" y="0"/>
                  </a:cubicBezTo>
                  <a:cubicBezTo>
                    <a:pt x="74" y="0"/>
                    <a:pt x="90" y="13"/>
                    <a:pt x="90" y="39"/>
                  </a:cubicBezTo>
                  <a:cubicBezTo>
                    <a:pt x="90" y="45"/>
                    <a:pt x="89" y="50"/>
                    <a:pt x="86" y="56"/>
                  </a:cubicBezTo>
                  <a:cubicBezTo>
                    <a:pt x="84" y="61"/>
                    <a:pt x="80" y="65"/>
                    <a:pt x="76" y="68"/>
                  </a:cubicBezTo>
                  <a:cubicBezTo>
                    <a:pt x="71" y="71"/>
                    <a:pt x="66" y="73"/>
                    <a:pt x="60" y="74"/>
                  </a:cubicBezTo>
                  <a:cubicBezTo>
                    <a:pt x="97" y="136"/>
                    <a:pt x="97" y="136"/>
                    <a:pt x="97" y="136"/>
                  </a:cubicBezTo>
                  <a:cubicBezTo>
                    <a:pt x="64" y="136"/>
                    <a:pt x="64" y="136"/>
                    <a:pt x="64" y="136"/>
                  </a:cubicBezTo>
                  <a:cubicBezTo>
                    <a:pt x="29" y="72"/>
                    <a:pt x="29" y="72"/>
                    <a:pt x="29" y="72"/>
                  </a:cubicBezTo>
                  <a:cubicBezTo>
                    <a:pt x="29" y="136"/>
                    <a:pt x="29" y="136"/>
                    <a:pt x="29" y="136"/>
                  </a:cubicBezTo>
                  <a:cubicBezTo>
                    <a:pt x="0" y="136"/>
                    <a:pt x="0" y="136"/>
                    <a:pt x="0" y="136"/>
                  </a:cubicBezTo>
                  <a:lnTo>
                    <a:pt x="0" y="0"/>
                  </a:lnTo>
                  <a:close/>
                  <a:moveTo>
                    <a:pt x="33" y="58"/>
                  </a:moveTo>
                  <a:cubicBezTo>
                    <a:pt x="40" y="58"/>
                    <a:pt x="45" y="58"/>
                    <a:pt x="49" y="57"/>
                  </a:cubicBezTo>
                  <a:cubicBezTo>
                    <a:pt x="53" y="56"/>
                    <a:pt x="56" y="54"/>
                    <a:pt x="58" y="52"/>
                  </a:cubicBezTo>
                  <a:cubicBezTo>
                    <a:pt x="61" y="50"/>
                    <a:pt x="62" y="46"/>
                    <a:pt x="62" y="41"/>
                  </a:cubicBezTo>
                  <a:cubicBezTo>
                    <a:pt x="62" y="36"/>
                    <a:pt x="61" y="32"/>
                    <a:pt x="58" y="29"/>
                  </a:cubicBezTo>
                  <a:cubicBezTo>
                    <a:pt x="56" y="27"/>
                    <a:pt x="53" y="25"/>
                    <a:pt x="49" y="24"/>
                  </a:cubicBezTo>
                  <a:cubicBezTo>
                    <a:pt x="45" y="23"/>
                    <a:pt x="40" y="22"/>
                    <a:pt x="33" y="22"/>
                  </a:cubicBezTo>
                  <a:cubicBezTo>
                    <a:pt x="29" y="22"/>
                    <a:pt x="29" y="22"/>
                    <a:pt x="29" y="22"/>
                  </a:cubicBezTo>
                  <a:cubicBezTo>
                    <a:pt x="29" y="58"/>
                    <a:pt x="29" y="58"/>
                    <a:pt x="29" y="58"/>
                  </a:cubicBezTo>
                  <a:lnTo>
                    <a:pt x="33" y="58"/>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7" name="Freeform 78"/>
            <p:cNvSpPr>
              <a:spLocks noEditPoints="1"/>
            </p:cNvSpPr>
            <p:nvPr userDrawn="1"/>
          </p:nvSpPr>
          <p:spPr bwMode="auto">
            <a:xfrm>
              <a:off x="11555489" y="2882238"/>
              <a:ext cx="26988" cy="36513"/>
            </a:xfrm>
            <a:custGeom>
              <a:avLst/>
              <a:gdLst>
                <a:gd name="T0" fmla="*/ 0 w 98"/>
                <a:gd name="T1" fmla="*/ 0 h 136"/>
                <a:gd name="T2" fmla="*/ 41 w 98"/>
                <a:gd name="T3" fmla="*/ 0 h 136"/>
                <a:gd name="T4" fmla="*/ 90 w 98"/>
                <a:gd name="T5" fmla="*/ 39 h 136"/>
                <a:gd name="T6" fmla="*/ 86 w 98"/>
                <a:gd name="T7" fmla="*/ 56 h 136"/>
                <a:gd name="T8" fmla="*/ 76 w 98"/>
                <a:gd name="T9" fmla="*/ 68 h 136"/>
                <a:gd name="T10" fmla="*/ 60 w 98"/>
                <a:gd name="T11" fmla="*/ 74 h 136"/>
                <a:gd name="T12" fmla="*/ 98 w 98"/>
                <a:gd name="T13" fmla="*/ 136 h 136"/>
                <a:gd name="T14" fmla="*/ 64 w 98"/>
                <a:gd name="T15" fmla="*/ 136 h 136"/>
                <a:gd name="T16" fmla="*/ 29 w 98"/>
                <a:gd name="T17" fmla="*/ 72 h 136"/>
                <a:gd name="T18" fmla="*/ 29 w 98"/>
                <a:gd name="T19" fmla="*/ 136 h 136"/>
                <a:gd name="T20" fmla="*/ 0 w 98"/>
                <a:gd name="T21" fmla="*/ 136 h 136"/>
                <a:gd name="T22" fmla="*/ 0 w 98"/>
                <a:gd name="T23" fmla="*/ 0 h 136"/>
                <a:gd name="T24" fmla="*/ 33 w 98"/>
                <a:gd name="T25" fmla="*/ 58 h 136"/>
                <a:gd name="T26" fmla="*/ 49 w 98"/>
                <a:gd name="T27" fmla="*/ 57 h 136"/>
                <a:gd name="T28" fmla="*/ 58 w 98"/>
                <a:gd name="T29" fmla="*/ 52 h 136"/>
                <a:gd name="T30" fmla="*/ 62 w 98"/>
                <a:gd name="T31" fmla="*/ 41 h 136"/>
                <a:gd name="T32" fmla="*/ 59 w 98"/>
                <a:gd name="T33" fmla="*/ 29 h 136"/>
                <a:gd name="T34" fmla="*/ 49 w 98"/>
                <a:gd name="T35" fmla="*/ 24 h 136"/>
                <a:gd name="T36" fmla="*/ 33 w 98"/>
                <a:gd name="T37" fmla="*/ 22 h 136"/>
                <a:gd name="T38" fmla="*/ 29 w 98"/>
                <a:gd name="T39" fmla="*/ 22 h 136"/>
                <a:gd name="T40" fmla="*/ 29 w 98"/>
                <a:gd name="T41" fmla="*/ 58 h 136"/>
                <a:gd name="T42" fmla="*/ 33 w 98"/>
                <a:gd name="T43" fmla="*/ 5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 h="136">
                  <a:moveTo>
                    <a:pt x="0" y="0"/>
                  </a:moveTo>
                  <a:cubicBezTo>
                    <a:pt x="41" y="0"/>
                    <a:pt x="41" y="0"/>
                    <a:pt x="41" y="0"/>
                  </a:cubicBezTo>
                  <a:cubicBezTo>
                    <a:pt x="74" y="0"/>
                    <a:pt x="90" y="13"/>
                    <a:pt x="90" y="39"/>
                  </a:cubicBezTo>
                  <a:cubicBezTo>
                    <a:pt x="90" y="45"/>
                    <a:pt x="89" y="50"/>
                    <a:pt x="86" y="56"/>
                  </a:cubicBezTo>
                  <a:cubicBezTo>
                    <a:pt x="84" y="61"/>
                    <a:pt x="80" y="65"/>
                    <a:pt x="76" y="68"/>
                  </a:cubicBezTo>
                  <a:cubicBezTo>
                    <a:pt x="71" y="71"/>
                    <a:pt x="66" y="73"/>
                    <a:pt x="60" y="74"/>
                  </a:cubicBezTo>
                  <a:cubicBezTo>
                    <a:pt x="98" y="136"/>
                    <a:pt x="98" y="136"/>
                    <a:pt x="98" y="136"/>
                  </a:cubicBezTo>
                  <a:cubicBezTo>
                    <a:pt x="64" y="136"/>
                    <a:pt x="64" y="136"/>
                    <a:pt x="64" y="136"/>
                  </a:cubicBezTo>
                  <a:cubicBezTo>
                    <a:pt x="29" y="72"/>
                    <a:pt x="29" y="72"/>
                    <a:pt x="29" y="72"/>
                  </a:cubicBezTo>
                  <a:cubicBezTo>
                    <a:pt x="29" y="136"/>
                    <a:pt x="29" y="136"/>
                    <a:pt x="29" y="136"/>
                  </a:cubicBezTo>
                  <a:cubicBezTo>
                    <a:pt x="0" y="136"/>
                    <a:pt x="0" y="136"/>
                    <a:pt x="0" y="136"/>
                  </a:cubicBezTo>
                  <a:lnTo>
                    <a:pt x="0" y="0"/>
                  </a:lnTo>
                  <a:close/>
                  <a:moveTo>
                    <a:pt x="33" y="58"/>
                  </a:moveTo>
                  <a:cubicBezTo>
                    <a:pt x="40" y="58"/>
                    <a:pt x="45" y="58"/>
                    <a:pt x="49" y="57"/>
                  </a:cubicBezTo>
                  <a:cubicBezTo>
                    <a:pt x="53" y="56"/>
                    <a:pt x="56" y="54"/>
                    <a:pt x="58" y="52"/>
                  </a:cubicBezTo>
                  <a:cubicBezTo>
                    <a:pt x="61" y="50"/>
                    <a:pt x="62" y="46"/>
                    <a:pt x="62" y="41"/>
                  </a:cubicBezTo>
                  <a:cubicBezTo>
                    <a:pt x="62" y="36"/>
                    <a:pt x="61" y="32"/>
                    <a:pt x="59" y="29"/>
                  </a:cubicBezTo>
                  <a:cubicBezTo>
                    <a:pt x="56" y="27"/>
                    <a:pt x="53" y="25"/>
                    <a:pt x="49" y="24"/>
                  </a:cubicBezTo>
                  <a:cubicBezTo>
                    <a:pt x="45" y="23"/>
                    <a:pt x="40" y="22"/>
                    <a:pt x="33" y="22"/>
                  </a:cubicBezTo>
                  <a:cubicBezTo>
                    <a:pt x="29" y="22"/>
                    <a:pt x="29" y="22"/>
                    <a:pt x="29" y="22"/>
                  </a:cubicBezTo>
                  <a:cubicBezTo>
                    <a:pt x="29" y="58"/>
                    <a:pt x="29" y="58"/>
                    <a:pt x="29" y="58"/>
                  </a:cubicBezTo>
                  <a:lnTo>
                    <a:pt x="33" y="58"/>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8" name="Freeform 79"/>
            <p:cNvSpPr>
              <a:spLocks noEditPoints="1"/>
            </p:cNvSpPr>
            <p:nvPr userDrawn="1"/>
          </p:nvSpPr>
          <p:spPr bwMode="auto">
            <a:xfrm>
              <a:off x="11588827" y="2882238"/>
              <a:ext cx="23813" cy="36513"/>
            </a:xfrm>
            <a:custGeom>
              <a:avLst/>
              <a:gdLst>
                <a:gd name="T0" fmla="*/ 0 w 91"/>
                <a:gd name="T1" fmla="*/ 0 h 136"/>
                <a:gd name="T2" fmla="*/ 25 w 91"/>
                <a:gd name="T3" fmla="*/ 0 h 136"/>
                <a:gd name="T4" fmla="*/ 44 w 91"/>
                <a:gd name="T5" fmla="*/ 1 h 136"/>
                <a:gd name="T6" fmla="*/ 58 w 91"/>
                <a:gd name="T7" fmla="*/ 2 h 136"/>
                <a:gd name="T8" fmla="*/ 70 w 91"/>
                <a:gd name="T9" fmla="*/ 7 h 136"/>
                <a:gd name="T10" fmla="*/ 82 w 91"/>
                <a:gd name="T11" fmla="*/ 19 h 136"/>
                <a:gd name="T12" fmla="*/ 86 w 91"/>
                <a:gd name="T13" fmla="*/ 35 h 136"/>
                <a:gd name="T14" fmla="*/ 58 w 91"/>
                <a:gd name="T15" fmla="*/ 64 h 136"/>
                <a:gd name="T16" fmla="*/ 83 w 91"/>
                <a:gd name="T17" fmla="*/ 75 h 136"/>
                <a:gd name="T18" fmla="*/ 91 w 91"/>
                <a:gd name="T19" fmla="*/ 97 h 136"/>
                <a:gd name="T20" fmla="*/ 86 w 91"/>
                <a:gd name="T21" fmla="*/ 115 h 136"/>
                <a:gd name="T22" fmla="*/ 73 w 91"/>
                <a:gd name="T23" fmla="*/ 128 h 136"/>
                <a:gd name="T24" fmla="*/ 59 w 91"/>
                <a:gd name="T25" fmla="*/ 133 h 136"/>
                <a:gd name="T26" fmla="*/ 43 w 91"/>
                <a:gd name="T27" fmla="*/ 135 h 136"/>
                <a:gd name="T28" fmla="*/ 22 w 91"/>
                <a:gd name="T29" fmla="*/ 136 h 136"/>
                <a:gd name="T30" fmla="*/ 0 w 91"/>
                <a:gd name="T31" fmla="*/ 136 h 136"/>
                <a:gd name="T32" fmla="*/ 0 w 91"/>
                <a:gd name="T33" fmla="*/ 0 h 136"/>
                <a:gd name="T34" fmla="*/ 35 w 91"/>
                <a:gd name="T35" fmla="*/ 54 h 136"/>
                <a:gd name="T36" fmla="*/ 49 w 91"/>
                <a:gd name="T37" fmla="*/ 53 h 136"/>
                <a:gd name="T38" fmla="*/ 57 w 91"/>
                <a:gd name="T39" fmla="*/ 48 h 136"/>
                <a:gd name="T40" fmla="*/ 59 w 91"/>
                <a:gd name="T41" fmla="*/ 38 h 136"/>
                <a:gd name="T42" fmla="*/ 57 w 91"/>
                <a:gd name="T43" fmla="*/ 29 h 136"/>
                <a:gd name="T44" fmla="*/ 49 w 91"/>
                <a:gd name="T45" fmla="*/ 24 h 136"/>
                <a:gd name="T46" fmla="*/ 36 w 91"/>
                <a:gd name="T47" fmla="*/ 23 h 136"/>
                <a:gd name="T48" fmla="*/ 29 w 91"/>
                <a:gd name="T49" fmla="*/ 23 h 136"/>
                <a:gd name="T50" fmla="*/ 29 w 91"/>
                <a:gd name="T51" fmla="*/ 54 h 136"/>
                <a:gd name="T52" fmla="*/ 35 w 91"/>
                <a:gd name="T53" fmla="*/ 54 h 136"/>
                <a:gd name="T54" fmla="*/ 40 w 91"/>
                <a:gd name="T55" fmla="*/ 113 h 136"/>
                <a:gd name="T56" fmla="*/ 57 w 91"/>
                <a:gd name="T57" fmla="*/ 108 h 136"/>
                <a:gd name="T58" fmla="*/ 62 w 91"/>
                <a:gd name="T59" fmla="*/ 94 h 136"/>
                <a:gd name="T60" fmla="*/ 57 w 91"/>
                <a:gd name="T61" fmla="*/ 81 h 136"/>
                <a:gd name="T62" fmla="*/ 41 w 91"/>
                <a:gd name="T63" fmla="*/ 77 h 136"/>
                <a:gd name="T64" fmla="*/ 29 w 91"/>
                <a:gd name="T65" fmla="*/ 77 h 136"/>
                <a:gd name="T66" fmla="*/ 29 w 91"/>
                <a:gd name="T67" fmla="*/ 113 h 136"/>
                <a:gd name="T68" fmla="*/ 40 w 91"/>
                <a:gd name="T69" fmla="*/ 113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36">
                  <a:moveTo>
                    <a:pt x="0" y="0"/>
                  </a:moveTo>
                  <a:cubicBezTo>
                    <a:pt x="25" y="0"/>
                    <a:pt x="25" y="0"/>
                    <a:pt x="25" y="0"/>
                  </a:cubicBezTo>
                  <a:cubicBezTo>
                    <a:pt x="33" y="0"/>
                    <a:pt x="39" y="0"/>
                    <a:pt x="44" y="1"/>
                  </a:cubicBezTo>
                  <a:cubicBezTo>
                    <a:pt x="49" y="1"/>
                    <a:pt x="53" y="1"/>
                    <a:pt x="58" y="2"/>
                  </a:cubicBezTo>
                  <a:cubicBezTo>
                    <a:pt x="62" y="3"/>
                    <a:pt x="66" y="5"/>
                    <a:pt x="70" y="7"/>
                  </a:cubicBezTo>
                  <a:cubicBezTo>
                    <a:pt x="75" y="10"/>
                    <a:pt x="79" y="14"/>
                    <a:pt x="82" y="19"/>
                  </a:cubicBezTo>
                  <a:cubicBezTo>
                    <a:pt x="85" y="24"/>
                    <a:pt x="86" y="29"/>
                    <a:pt x="86" y="35"/>
                  </a:cubicBezTo>
                  <a:cubicBezTo>
                    <a:pt x="86" y="51"/>
                    <a:pt x="77" y="61"/>
                    <a:pt x="58" y="64"/>
                  </a:cubicBezTo>
                  <a:cubicBezTo>
                    <a:pt x="69" y="66"/>
                    <a:pt x="77" y="70"/>
                    <a:pt x="83" y="75"/>
                  </a:cubicBezTo>
                  <a:cubicBezTo>
                    <a:pt x="88" y="81"/>
                    <a:pt x="91" y="88"/>
                    <a:pt x="91" y="97"/>
                  </a:cubicBezTo>
                  <a:cubicBezTo>
                    <a:pt x="91" y="103"/>
                    <a:pt x="89" y="110"/>
                    <a:pt x="86" y="115"/>
                  </a:cubicBezTo>
                  <a:cubicBezTo>
                    <a:pt x="83" y="121"/>
                    <a:pt x="78" y="125"/>
                    <a:pt x="73" y="128"/>
                  </a:cubicBezTo>
                  <a:cubicBezTo>
                    <a:pt x="69" y="130"/>
                    <a:pt x="64" y="132"/>
                    <a:pt x="59" y="133"/>
                  </a:cubicBezTo>
                  <a:cubicBezTo>
                    <a:pt x="54" y="134"/>
                    <a:pt x="49" y="135"/>
                    <a:pt x="43" y="135"/>
                  </a:cubicBezTo>
                  <a:cubicBezTo>
                    <a:pt x="38" y="135"/>
                    <a:pt x="31" y="136"/>
                    <a:pt x="22" y="136"/>
                  </a:cubicBezTo>
                  <a:cubicBezTo>
                    <a:pt x="0" y="136"/>
                    <a:pt x="0" y="136"/>
                    <a:pt x="0" y="136"/>
                  </a:cubicBezTo>
                  <a:lnTo>
                    <a:pt x="0" y="0"/>
                  </a:lnTo>
                  <a:close/>
                  <a:moveTo>
                    <a:pt x="35" y="54"/>
                  </a:moveTo>
                  <a:cubicBezTo>
                    <a:pt x="41" y="54"/>
                    <a:pt x="45" y="54"/>
                    <a:pt x="49" y="53"/>
                  </a:cubicBezTo>
                  <a:cubicBezTo>
                    <a:pt x="52" y="52"/>
                    <a:pt x="55" y="50"/>
                    <a:pt x="57" y="48"/>
                  </a:cubicBezTo>
                  <a:cubicBezTo>
                    <a:pt x="58" y="46"/>
                    <a:pt x="59" y="42"/>
                    <a:pt x="59" y="38"/>
                  </a:cubicBezTo>
                  <a:cubicBezTo>
                    <a:pt x="59" y="34"/>
                    <a:pt x="58" y="31"/>
                    <a:pt x="57" y="29"/>
                  </a:cubicBezTo>
                  <a:cubicBezTo>
                    <a:pt x="55" y="27"/>
                    <a:pt x="53" y="25"/>
                    <a:pt x="49" y="24"/>
                  </a:cubicBezTo>
                  <a:cubicBezTo>
                    <a:pt x="46" y="23"/>
                    <a:pt x="41" y="23"/>
                    <a:pt x="36" y="23"/>
                  </a:cubicBezTo>
                  <a:cubicBezTo>
                    <a:pt x="29" y="23"/>
                    <a:pt x="29" y="23"/>
                    <a:pt x="29" y="23"/>
                  </a:cubicBezTo>
                  <a:cubicBezTo>
                    <a:pt x="29" y="54"/>
                    <a:pt x="29" y="54"/>
                    <a:pt x="29" y="54"/>
                  </a:cubicBezTo>
                  <a:lnTo>
                    <a:pt x="35" y="54"/>
                  </a:lnTo>
                  <a:close/>
                  <a:moveTo>
                    <a:pt x="40" y="113"/>
                  </a:moveTo>
                  <a:cubicBezTo>
                    <a:pt x="47" y="113"/>
                    <a:pt x="53" y="111"/>
                    <a:pt x="57" y="108"/>
                  </a:cubicBezTo>
                  <a:cubicBezTo>
                    <a:pt x="60" y="105"/>
                    <a:pt x="62" y="100"/>
                    <a:pt x="62" y="94"/>
                  </a:cubicBezTo>
                  <a:cubicBezTo>
                    <a:pt x="62" y="89"/>
                    <a:pt x="60" y="84"/>
                    <a:pt x="57" y="81"/>
                  </a:cubicBezTo>
                  <a:cubicBezTo>
                    <a:pt x="53" y="78"/>
                    <a:pt x="48" y="77"/>
                    <a:pt x="41" y="77"/>
                  </a:cubicBezTo>
                  <a:cubicBezTo>
                    <a:pt x="29" y="77"/>
                    <a:pt x="29" y="77"/>
                    <a:pt x="29" y="77"/>
                  </a:cubicBezTo>
                  <a:cubicBezTo>
                    <a:pt x="29" y="113"/>
                    <a:pt x="29" y="113"/>
                    <a:pt x="29" y="113"/>
                  </a:cubicBezTo>
                  <a:lnTo>
                    <a:pt x="40" y="113"/>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39" name="Freeform 80"/>
            <p:cNvSpPr>
              <a:spLocks noEditPoints="1"/>
            </p:cNvSpPr>
            <p:nvPr userDrawn="1"/>
          </p:nvSpPr>
          <p:spPr bwMode="auto">
            <a:xfrm>
              <a:off x="11617402" y="2880651"/>
              <a:ext cx="38100" cy="38100"/>
            </a:xfrm>
            <a:custGeom>
              <a:avLst/>
              <a:gdLst>
                <a:gd name="T0" fmla="*/ 48 w 144"/>
                <a:gd name="T1" fmla="*/ 138 h 142"/>
                <a:gd name="T2" fmla="*/ 26 w 144"/>
                <a:gd name="T3" fmla="*/ 126 h 142"/>
                <a:gd name="T4" fmla="*/ 7 w 144"/>
                <a:gd name="T5" fmla="*/ 102 h 142"/>
                <a:gd name="T6" fmla="*/ 0 w 144"/>
                <a:gd name="T7" fmla="*/ 71 h 142"/>
                <a:gd name="T8" fmla="*/ 5 w 144"/>
                <a:gd name="T9" fmla="*/ 44 h 142"/>
                <a:gd name="T10" fmla="*/ 21 w 144"/>
                <a:gd name="T11" fmla="*/ 21 h 142"/>
                <a:gd name="T12" fmla="*/ 45 w 144"/>
                <a:gd name="T13" fmla="*/ 6 h 142"/>
                <a:gd name="T14" fmla="*/ 72 w 144"/>
                <a:gd name="T15" fmla="*/ 0 h 142"/>
                <a:gd name="T16" fmla="*/ 100 w 144"/>
                <a:gd name="T17" fmla="*/ 6 h 142"/>
                <a:gd name="T18" fmla="*/ 123 w 144"/>
                <a:gd name="T19" fmla="*/ 21 h 142"/>
                <a:gd name="T20" fmla="*/ 139 w 144"/>
                <a:gd name="T21" fmla="*/ 44 h 142"/>
                <a:gd name="T22" fmla="*/ 144 w 144"/>
                <a:gd name="T23" fmla="*/ 71 h 142"/>
                <a:gd name="T24" fmla="*/ 139 w 144"/>
                <a:gd name="T25" fmla="*/ 99 h 142"/>
                <a:gd name="T26" fmla="*/ 123 w 144"/>
                <a:gd name="T27" fmla="*/ 121 h 142"/>
                <a:gd name="T28" fmla="*/ 100 w 144"/>
                <a:gd name="T29" fmla="*/ 137 h 142"/>
                <a:gd name="T30" fmla="*/ 72 w 144"/>
                <a:gd name="T31" fmla="*/ 142 h 142"/>
                <a:gd name="T32" fmla="*/ 48 w 144"/>
                <a:gd name="T33" fmla="*/ 138 h 142"/>
                <a:gd name="T34" fmla="*/ 94 w 144"/>
                <a:gd name="T35" fmla="*/ 110 h 142"/>
                <a:gd name="T36" fmla="*/ 109 w 144"/>
                <a:gd name="T37" fmla="*/ 94 h 142"/>
                <a:gd name="T38" fmla="*/ 115 w 144"/>
                <a:gd name="T39" fmla="*/ 71 h 142"/>
                <a:gd name="T40" fmla="*/ 109 w 144"/>
                <a:gd name="T41" fmla="*/ 48 h 142"/>
                <a:gd name="T42" fmla="*/ 94 w 144"/>
                <a:gd name="T43" fmla="*/ 32 h 142"/>
                <a:gd name="T44" fmla="*/ 72 w 144"/>
                <a:gd name="T45" fmla="*/ 26 h 142"/>
                <a:gd name="T46" fmla="*/ 50 w 144"/>
                <a:gd name="T47" fmla="*/ 32 h 142"/>
                <a:gd name="T48" fmla="*/ 35 w 144"/>
                <a:gd name="T49" fmla="*/ 48 h 142"/>
                <a:gd name="T50" fmla="*/ 30 w 144"/>
                <a:gd name="T51" fmla="*/ 71 h 142"/>
                <a:gd name="T52" fmla="*/ 35 w 144"/>
                <a:gd name="T53" fmla="*/ 94 h 142"/>
                <a:gd name="T54" fmla="*/ 50 w 144"/>
                <a:gd name="T55" fmla="*/ 110 h 142"/>
                <a:gd name="T56" fmla="*/ 72 w 144"/>
                <a:gd name="T57" fmla="*/ 116 h 142"/>
                <a:gd name="T58" fmla="*/ 94 w 144"/>
                <a:gd name="T59" fmla="*/ 11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4" h="142">
                  <a:moveTo>
                    <a:pt x="48" y="138"/>
                  </a:moveTo>
                  <a:cubicBezTo>
                    <a:pt x="40" y="135"/>
                    <a:pt x="33" y="131"/>
                    <a:pt x="26" y="126"/>
                  </a:cubicBezTo>
                  <a:cubicBezTo>
                    <a:pt x="18" y="119"/>
                    <a:pt x="11" y="111"/>
                    <a:pt x="7" y="102"/>
                  </a:cubicBezTo>
                  <a:cubicBezTo>
                    <a:pt x="2" y="92"/>
                    <a:pt x="0" y="82"/>
                    <a:pt x="0" y="71"/>
                  </a:cubicBezTo>
                  <a:cubicBezTo>
                    <a:pt x="0" y="61"/>
                    <a:pt x="2" y="52"/>
                    <a:pt x="5" y="44"/>
                  </a:cubicBezTo>
                  <a:cubicBezTo>
                    <a:pt x="9" y="35"/>
                    <a:pt x="14" y="28"/>
                    <a:pt x="21" y="21"/>
                  </a:cubicBezTo>
                  <a:cubicBezTo>
                    <a:pt x="28" y="14"/>
                    <a:pt x="36" y="9"/>
                    <a:pt x="45" y="6"/>
                  </a:cubicBezTo>
                  <a:cubicBezTo>
                    <a:pt x="54" y="2"/>
                    <a:pt x="63" y="0"/>
                    <a:pt x="72" y="0"/>
                  </a:cubicBezTo>
                  <a:cubicBezTo>
                    <a:pt x="82" y="0"/>
                    <a:pt x="91" y="2"/>
                    <a:pt x="100" y="6"/>
                  </a:cubicBezTo>
                  <a:cubicBezTo>
                    <a:pt x="109" y="9"/>
                    <a:pt x="117" y="14"/>
                    <a:pt x="123" y="21"/>
                  </a:cubicBezTo>
                  <a:cubicBezTo>
                    <a:pt x="130" y="28"/>
                    <a:pt x="135" y="35"/>
                    <a:pt x="139" y="44"/>
                  </a:cubicBezTo>
                  <a:cubicBezTo>
                    <a:pt x="143" y="53"/>
                    <a:pt x="144" y="62"/>
                    <a:pt x="144" y="71"/>
                  </a:cubicBezTo>
                  <a:cubicBezTo>
                    <a:pt x="144" y="81"/>
                    <a:pt x="143" y="90"/>
                    <a:pt x="139" y="99"/>
                  </a:cubicBezTo>
                  <a:cubicBezTo>
                    <a:pt x="135" y="107"/>
                    <a:pt x="130" y="115"/>
                    <a:pt x="123" y="121"/>
                  </a:cubicBezTo>
                  <a:cubicBezTo>
                    <a:pt x="116" y="128"/>
                    <a:pt x="109" y="133"/>
                    <a:pt x="100" y="137"/>
                  </a:cubicBezTo>
                  <a:cubicBezTo>
                    <a:pt x="91" y="140"/>
                    <a:pt x="82" y="142"/>
                    <a:pt x="72" y="142"/>
                  </a:cubicBezTo>
                  <a:cubicBezTo>
                    <a:pt x="64" y="142"/>
                    <a:pt x="56" y="141"/>
                    <a:pt x="48" y="138"/>
                  </a:cubicBezTo>
                  <a:close/>
                  <a:moveTo>
                    <a:pt x="94" y="110"/>
                  </a:moveTo>
                  <a:cubicBezTo>
                    <a:pt x="101" y="106"/>
                    <a:pt x="106" y="101"/>
                    <a:pt x="109" y="94"/>
                  </a:cubicBezTo>
                  <a:cubicBezTo>
                    <a:pt x="113" y="87"/>
                    <a:pt x="115" y="79"/>
                    <a:pt x="115" y="71"/>
                  </a:cubicBezTo>
                  <a:cubicBezTo>
                    <a:pt x="115" y="63"/>
                    <a:pt x="113" y="55"/>
                    <a:pt x="109" y="48"/>
                  </a:cubicBezTo>
                  <a:cubicBezTo>
                    <a:pt x="106" y="41"/>
                    <a:pt x="101" y="36"/>
                    <a:pt x="94" y="32"/>
                  </a:cubicBezTo>
                  <a:cubicBezTo>
                    <a:pt x="88" y="28"/>
                    <a:pt x="80" y="26"/>
                    <a:pt x="72" y="26"/>
                  </a:cubicBezTo>
                  <a:cubicBezTo>
                    <a:pt x="64" y="26"/>
                    <a:pt x="57" y="28"/>
                    <a:pt x="50" y="32"/>
                  </a:cubicBezTo>
                  <a:cubicBezTo>
                    <a:pt x="44" y="36"/>
                    <a:pt x="39" y="41"/>
                    <a:pt x="35" y="48"/>
                  </a:cubicBezTo>
                  <a:cubicBezTo>
                    <a:pt x="32" y="55"/>
                    <a:pt x="30" y="63"/>
                    <a:pt x="30" y="71"/>
                  </a:cubicBezTo>
                  <a:cubicBezTo>
                    <a:pt x="30" y="80"/>
                    <a:pt x="32" y="87"/>
                    <a:pt x="35" y="94"/>
                  </a:cubicBezTo>
                  <a:cubicBezTo>
                    <a:pt x="39" y="101"/>
                    <a:pt x="44" y="106"/>
                    <a:pt x="50" y="110"/>
                  </a:cubicBezTo>
                  <a:cubicBezTo>
                    <a:pt x="56" y="114"/>
                    <a:pt x="64" y="116"/>
                    <a:pt x="72" y="116"/>
                  </a:cubicBezTo>
                  <a:cubicBezTo>
                    <a:pt x="81" y="116"/>
                    <a:pt x="88" y="114"/>
                    <a:pt x="94" y="110"/>
                  </a:cubicBez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40" name="Freeform 81"/>
            <p:cNvSpPr>
              <a:spLocks/>
            </p:cNvSpPr>
            <p:nvPr userDrawn="1"/>
          </p:nvSpPr>
          <p:spPr bwMode="auto">
            <a:xfrm>
              <a:off x="11657089" y="2882238"/>
              <a:ext cx="25400" cy="36513"/>
            </a:xfrm>
            <a:custGeom>
              <a:avLst/>
              <a:gdLst>
                <a:gd name="T0" fmla="*/ 6 w 16"/>
                <a:gd name="T1" fmla="*/ 4 h 23"/>
                <a:gd name="T2" fmla="*/ 0 w 16"/>
                <a:gd name="T3" fmla="*/ 4 h 23"/>
                <a:gd name="T4" fmla="*/ 0 w 16"/>
                <a:gd name="T5" fmla="*/ 0 h 23"/>
                <a:gd name="T6" fmla="*/ 16 w 16"/>
                <a:gd name="T7" fmla="*/ 0 h 23"/>
                <a:gd name="T8" fmla="*/ 16 w 16"/>
                <a:gd name="T9" fmla="*/ 4 h 23"/>
                <a:gd name="T10" fmla="*/ 10 w 16"/>
                <a:gd name="T11" fmla="*/ 4 h 23"/>
                <a:gd name="T12" fmla="*/ 10 w 16"/>
                <a:gd name="T13" fmla="*/ 23 h 23"/>
                <a:gd name="T14" fmla="*/ 6 w 16"/>
                <a:gd name="T15" fmla="*/ 23 h 23"/>
                <a:gd name="T16" fmla="*/ 6 w 16"/>
                <a:gd name="T17"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3">
                  <a:moveTo>
                    <a:pt x="6" y="4"/>
                  </a:moveTo>
                  <a:lnTo>
                    <a:pt x="0" y="4"/>
                  </a:lnTo>
                  <a:lnTo>
                    <a:pt x="0" y="0"/>
                  </a:lnTo>
                  <a:lnTo>
                    <a:pt x="16" y="0"/>
                  </a:lnTo>
                  <a:lnTo>
                    <a:pt x="16" y="4"/>
                  </a:lnTo>
                  <a:lnTo>
                    <a:pt x="10" y="4"/>
                  </a:lnTo>
                  <a:lnTo>
                    <a:pt x="10" y="23"/>
                  </a:lnTo>
                  <a:lnTo>
                    <a:pt x="6" y="23"/>
                  </a:lnTo>
                  <a:lnTo>
                    <a:pt x="6" y="4"/>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41" name="Freeform 82"/>
            <p:cNvSpPr>
              <a:spLocks/>
            </p:cNvSpPr>
            <p:nvPr userDrawn="1"/>
          </p:nvSpPr>
          <p:spPr bwMode="auto">
            <a:xfrm>
              <a:off x="11685664" y="2882238"/>
              <a:ext cx="25400" cy="36513"/>
            </a:xfrm>
            <a:custGeom>
              <a:avLst/>
              <a:gdLst>
                <a:gd name="T0" fmla="*/ 6 w 16"/>
                <a:gd name="T1" fmla="*/ 4 h 23"/>
                <a:gd name="T2" fmla="*/ 0 w 16"/>
                <a:gd name="T3" fmla="*/ 4 h 23"/>
                <a:gd name="T4" fmla="*/ 0 w 16"/>
                <a:gd name="T5" fmla="*/ 0 h 23"/>
                <a:gd name="T6" fmla="*/ 16 w 16"/>
                <a:gd name="T7" fmla="*/ 0 h 23"/>
                <a:gd name="T8" fmla="*/ 16 w 16"/>
                <a:gd name="T9" fmla="*/ 4 h 23"/>
                <a:gd name="T10" fmla="*/ 11 w 16"/>
                <a:gd name="T11" fmla="*/ 4 h 23"/>
                <a:gd name="T12" fmla="*/ 11 w 16"/>
                <a:gd name="T13" fmla="*/ 23 h 23"/>
                <a:gd name="T14" fmla="*/ 6 w 16"/>
                <a:gd name="T15" fmla="*/ 23 h 23"/>
                <a:gd name="T16" fmla="*/ 6 w 16"/>
                <a:gd name="T17"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3">
                  <a:moveTo>
                    <a:pt x="6" y="4"/>
                  </a:moveTo>
                  <a:lnTo>
                    <a:pt x="0" y="4"/>
                  </a:lnTo>
                  <a:lnTo>
                    <a:pt x="0" y="0"/>
                  </a:lnTo>
                  <a:lnTo>
                    <a:pt x="16" y="0"/>
                  </a:lnTo>
                  <a:lnTo>
                    <a:pt x="16" y="4"/>
                  </a:lnTo>
                  <a:lnTo>
                    <a:pt x="11" y="4"/>
                  </a:lnTo>
                  <a:lnTo>
                    <a:pt x="11" y="23"/>
                  </a:lnTo>
                  <a:lnTo>
                    <a:pt x="6" y="23"/>
                  </a:lnTo>
                  <a:lnTo>
                    <a:pt x="6" y="4"/>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42" name="Freeform 83"/>
            <p:cNvSpPr>
              <a:spLocks/>
            </p:cNvSpPr>
            <p:nvPr userDrawn="1"/>
          </p:nvSpPr>
          <p:spPr bwMode="auto">
            <a:xfrm>
              <a:off x="11717414" y="2882238"/>
              <a:ext cx="20638" cy="36513"/>
            </a:xfrm>
            <a:custGeom>
              <a:avLst/>
              <a:gdLst>
                <a:gd name="T0" fmla="*/ 0 w 13"/>
                <a:gd name="T1" fmla="*/ 0 h 23"/>
                <a:gd name="T2" fmla="*/ 13 w 13"/>
                <a:gd name="T3" fmla="*/ 0 h 23"/>
                <a:gd name="T4" fmla="*/ 13 w 13"/>
                <a:gd name="T5" fmla="*/ 4 h 23"/>
                <a:gd name="T6" fmla="*/ 5 w 13"/>
                <a:gd name="T7" fmla="*/ 4 h 23"/>
                <a:gd name="T8" fmla="*/ 5 w 13"/>
                <a:gd name="T9" fmla="*/ 8 h 23"/>
                <a:gd name="T10" fmla="*/ 13 w 13"/>
                <a:gd name="T11" fmla="*/ 8 h 23"/>
                <a:gd name="T12" fmla="*/ 13 w 13"/>
                <a:gd name="T13" fmla="*/ 13 h 23"/>
                <a:gd name="T14" fmla="*/ 5 w 13"/>
                <a:gd name="T15" fmla="*/ 13 h 23"/>
                <a:gd name="T16" fmla="*/ 5 w 13"/>
                <a:gd name="T17" fmla="*/ 18 h 23"/>
                <a:gd name="T18" fmla="*/ 13 w 13"/>
                <a:gd name="T19" fmla="*/ 18 h 23"/>
                <a:gd name="T20" fmla="*/ 13 w 13"/>
                <a:gd name="T21" fmla="*/ 23 h 23"/>
                <a:gd name="T22" fmla="*/ 0 w 13"/>
                <a:gd name="T23" fmla="*/ 23 h 23"/>
                <a:gd name="T24" fmla="*/ 0 w 13"/>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3">
                  <a:moveTo>
                    <a:pt x="0" y="0"/>
                  </a:moveTo>
                  <a:lnTo>
                    <a:pt x="13" y="0"/>
                  </a:lnTo>
                  <a:lnTo>
                    <a:pt x="13" y="4"/>
                  </a:lnTo>
                  <a:lnTo>
                    <a:pt x="5" y="4"/>
                  </a:lnTo>
                  <a:lnTo>
                    <a:pt x="5" y="8"/>
                  </a:lnTo>
                  <a:lnTo>
                    <a:pt x="13" y="8"/>
                  </a:lnTo>
                  <a:lnTo>
                    <a:pt x="13" y="13"/>
                  </a:lnTo>
                  <a:lnTo>
                    <a:pt x="5" y="13"/>
                  </a:lnTo>
                  <a:lnTo>
                    <a:pt x="5" y="18"/>
                  </a:lnTo>
                  <a:lnTo>
                    <a:pt x="13" y="18"/>
                  </a:lnTo>
                  <a:lnTo>
                    <a:pt x="13" y="23"/>
                  </a:lnTo>
                  <a:lnTo>
                    <a:pt x="0" y="23"/>
                  </a:lnTo>
                  <a:lnTo>
                    <a:pt x="0" y="0"/>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43" name="Freeform 84"/>
            <p:cNvSpPr>
              <a:spLocks/>
            </p:cNvSpPr>
            <p:nvPr userDrawn="1"/>
          </p:nvSpPr>
          <p:spPr bwMode="auto">
            <a:xfrm>
              <a:off x="11745989" y="2882238"/>
              <a:ext cx="33338" cy="36513"/>
            </a:xfrm>
            <a:custGeom>
              <a:avLst/>
              <a:gdLst>
                <a:gd name="T0" fmla="*/ 0 w 128"/>
                <a:gd name="T1" fmla="*/ 0 h 136"/>
                <a:gd name="T2" fmla="*/ 30 w 128"/>
                <a:gd name="T3" fmla="*/ 0 h 136"/>
                <a:gd name="T4" fmla="*/ 90 w 128"/>
                <a:gd name="T5" fmla="*/ 79 h 136"/>
                <a:gd name="T6" fmla="*/ 102 w 128"/>
                <a:gd name="T7" fmla="*/ 103 h 136"/>
                <a:gd name="T8" fmla="*/ 101 w 128"/>
                <a:gd name="T9" fmla="*/ 89 h 136"/>
                <a:gd name="T10" fmla="*/ 100 w 128"/>
                <a:gd name="T11" fmla="*/ 76 h 136"/>
                <a:gd name="T12" fmla="*/ 100 w 128"/>
                <a:gd name="T13" fmla="*/ 0 h 136"/>
                <a:gd name="T14" fmla="*/ 128 w 128"/>
                <a:gd name="T15" fmla="*/ 0 h 136"/>
                <a:gd name="T16" fmla="*/ 128 w 128"/>
                <a:gd name="T17" fmla="*/ 136 h 136"/>
                <a:gd name="T18" fmla="*/ 100 w 128"/>
                <a:gd name="T19" fmla="*/ 136 h 136"/>
                <a:gd name="T20" fmla="*/ 38 w 128"/>
                <a:gd name="T21" fmla="*/ 55 h 136"/>
                <a:gd name="T22" fmla="*/ 26 w 128"/>
                <a:gd name="T23" fmla="*/ 31 h 136"/>
                <a:gd name="T24" fmla="*/ 28 w 128"/>
                <a:gd name="T25" fmla="*/ 45 h 136"/>
                <a:gd name="T26" fmla="*/ 28 w 128"/>
                <a:gd name="T27" fmla="*/ 58 h 136"/>
                <a:gd name="T28" fmla="*/ 28 w 128"/>
                <a:gd name="T29" fmla="*/ 136 h 136"/>
                <a:gd name="T30" fmla="*/ 0 w 128"/>
                <a:gd name="T31" fmla="*/ 136 h 136"/>
                <a:gd name="T32" fmla="*/ 0 w 128"/>
                <a:gd name="T3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 h="136">
                  <a:moveTo>
                    <a:pt x="0" y="0"/>
                  </a:moveTo>
                  <a:cubicBezTo>
                    <a:pt x="30" y="0"/>
                    <a:pt x="30" y="0"/>
                    <a:pt x="30" y="0"/>
                  </a:cubicBezTo>
                  <a:cubicBezTo>
                    <a:pt x="90" y="79"/>
                    <a:pt x="90" y="79"/>
                    <a:pt x="90" y="79"/>
                  </a:cubicBezTo>
                  <a:cubicBezTo>
                    <a:pt x="94" y="84"/>
                    <a:pt x="98" y="92"/>
                    <a:pt x="102" y="103"/>
                  </a:cubicBezTo>
                  <a:cubicBezTo>
                    <a:pt x="101" y="98"/>
                    <a:pt x="101" y="93"/>
                    <a:pt x="101" y="89"/>
                  </a:cubicBezTo>
                  <a:cubicBezTo>
                    <a:pt x="100" y="85"/>
                    <a:pt x="100" y="81"/>
                    <a:pt x="100" y="76"/>
                  </a:cubicBezTo>
                  <a:cubicBezTo>
                    <a:pt x="100" y="0"/>
                    <a:pt x="100" y="0"/>
                    <a:pt x="100" y="0"/>
                  </a:cubicBezTo>
                  <a:cubicBezTo>
                    <a:pt x="128" y="0"/>
                    <a:pt x="128" y="0"/>
                    <a:pt x="128" y="0"/>
                  </a:cubicBezTo>
                  <a:cubicBezTo>
                    <a:pt x="128" y="136"/>
                    <a:pt x="128" y="136"/>
                    <a:pt x="128" y="136"/>
                  </a:cubicBezTo>
                  <a:cubicBezTo>
                    <a:pt x="100" y="136"/>
                    <a:pt x="100" y="136"/>
                    <a:pt x="100" y="136"/>
                  </a:cubicBezTo>
                  <a:cubicBezTo>
                    <a:pt x="38" y="55"/>
                    <a:pt x="38" y="55"/>
                    <a:pt x="38" y="55"/>
                  </a:cubicBezTo>
                  <a:cubicBezTo>
                    <a:pt x="35" y="51"/>
                    <a:pt x="31" y="43"/>
                    <a:pt x="26" y="31"/>
                  </a:cubicBezTo>
                  <a:cubicBezTo>
                    <a:pt x="27" y="37"/>
                    <a:pt x="27" y="41"/>
                    <a:pt x="28" y="45"/>
                  </a:cubicBezTo>
                  <a:cubicBezTo>
                    <a:pt x="28" y="49"/>
                    <a:pt x="28" y="54"/>
                    <a:pt x="28" y="58"/>
                  </a:cubicBezTo>
                  <a:cubicBezTo>
                    <a:pt x="28" y="136"/>
                    <a:pt x="28" y="136"/>
                    <a:pt x="28" y="136"/>
                  </a:cubicBezTo>
                  <a:cubicBezTo>
                    <a:pt x="0" y="136"/>
                    <a:pt x="0" y="136"/>
                    <a:pt x="0" y="136"/>
                  </a:cubicBezTo>
                  <a:lnTo>
                    <a:pt x="0" y="0"/>
                  </a:lnTo>
                  <a:close/>
                </a:path>
              </a:pathLst>
            </a:custGeom>
            <a:solidFill>
              <a:srgbClr val="272D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grpSp>
    </p:spTree>
    <p:extLst>
      <p:ext uri="{BB962C8B-B14F-4D97-AF65-F5344CB8AC3E}">
        <p14:creationId xmlns:p14="http://schemas.microsoft.com/office/powerpoint/2010/main" val="2408795774"/>
      </p:ext>
    </p:extLst>
  </p:cSld>
  <p:clrMap bg1="lt1" tx1="dk1" bg2="lt2" tx2="dk2" accent1="accent1" accent2="accent2" accent3="accent3" accent4="accent4" accent5="accent5" accent6="accent6" hlink="hlink" folHlink="folHlink"/>
  <p:sldLayoutIdLst>
    <p:sldLayoutId id="2147483649" r:id="rId1"/>
    <p:sldLayoutId id="2147483689" r:id="rId2"/>
    <p:sldLayoutId id="2147483665" r:id="rId3"/>
    <p:sldLayoutId id="2147483663" r:id="rId4"/>
    <p:sldLayoutId id="2147483674" r:id="rId5"/>
    <p:sldLayoutId id="2147483697" r:id="rId6"/>
    <p:sldLayoutId id="2147483687" r:id="rId7"/>
    <p:sldLayoutId id="2147483670" r:id="rId8"/>
    <p:sldLayoutId id="2147483709" r:id="rId9"/>
    <p:sldLayoutId id="2147483675" r:id="rId10"/>
    <p:sldLayoutId id="2147483710" r:id="rId11"/>
    <p:sldLayoutId id="2147483698" r:id="rId12"/>
    <p:sldLayoutId id="2147483711" r:id="rId13"/>
    <p:sldLayoutId id="2147483669" r:id="rId14"/>
    <p:sldLayoutId id="2147483676" r:id="rId15"/>
    <p:sldLayoutId id="2147483695" r:id="rId16"/>
    <p:sldLayoutId id="2147483671" r:id="rId17"/>
    <p:sldLayoutId id="2147483677" r:id="rId18"/>
    <p:sldLayoutId id="2147483696" r:id="rId19"/>
    <p:sldLayoutId id="2147483683" r:id="rId20"/>
    <p:sldLayoutId id="2147483682" r:id="rId21"/>
    <p:sldLayoutId id="2147483691" r:id="rId22"/>
    <p:sldLayoutId id="2147483684" r:id="rId23"/>
    <p:sldLayoutId id="2147483685" r:id="rId24"/>
    <p:sldLayoutId id="2147483692" r:id="rId25"/>
    <p:sldLayoutId id="2147483680" r:id="rId26"/>
    <p:sldLayoutId id="2147483681" r:id="rId27"/>
    <p:sldLayoutId id="2147483699" r:id="rId28"/>
    <p:sldLayoutId id="2147483664" r:id="rId29"/>
    <p:sldLayoutId id="2147483678" r:id="rId30"/>
    <p:sldLayoutId id="2147483693" r:id="rId31"/>
    <p:sldLayoutId id="2147483672" r:id="rId32"/>
    <p:sldLayoutId id="2147483679" r:id="rId33"/>
    <p:sldLayoutId id="2147483694" r:id="rId34"/>
    <p:sldLayoutId id="2147483702" r:id="rId35"/>
    <p:sldLayoutId id="2147483690" r:id="rId36"/>
    <p:sldLayoutId id="2147483704" r:id="rId37"/>
    <p:sldLayoutId id="2147483701" r:id="rId38"/>
    <p:sldLayoutId id="2147483703" r:id="rId39"/>
    <p:sldLayoutId id="2147483688" r:id="rId40"/>
    <p:sldLayoutId id="2147483686" r:id="rId41"/>
    <p:sldLayoutId id="2147483754" r:id="rId42"/>
    <p:sldLayoutId id="2147483755" r:id="rId4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b="1" kern="1200" spc="-1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8" orient="horz" pos="3552">
          <p15:clr>
            <a:srgbClr val="F26B43"/>
          </p15:clr>
        </p15:guide>
        <p15:guide id="9" orient="horz" pos="2996">
          <p15:clr>
            <a:srgbClr val="F26B43"/>
          </p15:clr>
        </p15:guide>
        <p15:guide id="10" orient="horz" pos="2438">
          <p15:clr>
            <a:srgbClr val="F26B43"/>
          </p15:clr>
        </p15:guide>
        <p15:guide id="11" orient="horz" pos="1882">
          <p15:clr>
            <a:srgbClr val="F26B43"/>
          </p15:clr>
        </p15:guide>
        <p15:guide id="12" orient="horz" pos="1324">
          <p15:clr>
            <a:srgbClr val="F26B43"/>
          </p15:clr>
        </p15:guide>
        <p15:guide id="13" orient="horz" pos="768">
          <p15:clr>
            <a:srgbClr val="F26B43"/>
          </p15:clr>
        </p15:guide>
        <p15:guide id="14" pos="3840">
          <p15:clr>
            <a:srgbClr val="F26B43"/>
          </p15:clr>
        </p15:guide>
        <p15:guide id="15" pos="770">
          <p15:clr>
            <a:srgbClr val="F26B43"/>
          </p15:clr>
        </p15:guide>
        <p15:guide id="16" pos="1382">
          <p15:clr>
            <a:srgbClr val="F26B43"/>
          </p15:clr>
        </p15:guide>
        <p15:guide id="17" pos="1998">
          <p15:clr>
            <a:srgbClr val="F26B43"/>
          </p15:clr>
        </p15:guide>
        <p15:guide id="18" pos="2612">
          <p15:clr>
            <a:srgbClr val="F26B43"/>
          </p15:clr>
        </p15:guide>
        <p15:guide id="19" pos="3226">
          <p15:clr>
            <a:srgbClr val="F26B43"/>
          </p15:clr>
        </p15:guide>
        <p15:guide id="20" pos="4454">
          <p15:clr>
            <a:srgbClr val="F26B43"/>
          </p15:clr>
        </p15:guide>
        <p15:guide id="21" pos="5070">
          <p15:clr>
            <a:srgbClr val="F26B43"/>
          </p15:clr>
        </p15:guide>
        <p15:guide id="22" pos="5682">
          <p15:clr>
            <a:srgbClr val="F26B43"/>
          </p15:clr>
        </p15:guide>
        <p15:guide id="23" pos="6298">
          <p15:clr>
            <a:srgbClr val="F26B43"/>
          </p15:clr>
        </p15:guide>
        <p15:guide id="24" pos="6912">
          <p15:clr>
            <a:srgbClr val="F26B43"/>
          </p15:clr>
        </p15:guide>
        <p15:guide id="25" pos="6602">
          <p15:clr>
            <a:srgbClr val="F26B43"/>
          </p15:clr>
        </p15:guide>
        <p15:guide id="26" pos="5990">
          <p15:clr>
            <a:srgbClr val="F26B43"/>
          </p15:clr>
        </p15:guide>
        <p15:guide id="27" pos="5376">
          <p15:clr>
            <a:srgbClr val="F26B43"/>
          </p15:clr>
        </p15:guide>
        <p15:guide id="28" pos="4762">
          <p15:clr>
            <a:srgbClr val="F26B43"/>
          </p15:clr>
        </p15:guide>
        <p15:guide id="29" pos="4146">
          <p15:clr>
            <a:srgbClr val="F26B43"/>
          </p15:clr>
        </p15:guide>
        <p15:guide id="30" pos="3530">
          <p15:clr>
            <a:srgbClr val="F26B43"/>
          </p15:clr>
        </p15:guide>
        <p15:guide id="31" pos="2916">
          <p15:clr>
            <a:srgbClr val="F26B43"/>
          </p15:clr>
        </p15:guide>
        <p15:guide id="32" pos="2304">
          <p15:clr>
            <a:srgbClr val="F26B43"/>
          </p15:clr>
        </p15:guide>
        <p15:guide id="33" pos="1688">
          <p15:clr>
            <a:srgbClr val="F26B43"/>
          </p15:clr>
        </p15:guide>
        <p15:guide id="34" pos="107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20" name="RASTER" hidden="1"/>
          <p:cNvGrpSpPr>
            <a:grpSpLocks noChangeAspect="1"/>
          </p:cNvGrpSpPr>
          <p:nvPr userDrawn="1"/>
        </p:nvGrpSpPr>
        <p:grpSpPr bwMode="auto">
          <a:xfrm>
            <a:off x="1588" y="-1"/>
            <a:ext cx="12190412" cy="6859031"/>
            <a:chOff x="1" y="0"/>
            <a:chExt cx="6336" cy="3565"/>
          </a:xfrm>
        </p:grpSpPr>
        <p:sp>
          <p:nvSpPr>
            <p:cNvPr id="21" name="AutoShape 3"/>
            <p:cNvSpPr>
              <a:spLocks noChangeAspect="1" noChangeArrowheads="1" noTextEdit="1"/>
            </p:cNvSpPr>
            <p:nvPr userDrawn="1"/>
          </p:nvSpPr>
          <p:spPr bwMode="auto">
            <a:xfrm>
              <a:off x="1" y="0"/>
              <a:ext cx="6336" cy="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2" name="Rectangle 5"/>
            <p:cNvSpPr>
              <a:spLocks noChangeArrowheads="1"/>
            </p:cNvSpPr>
            <p:nvPr userDrawn="1"/>
          </p:nvSpPr>
          <p:spPr bwMode="auto">
            <a:xfrm>
              <a:off x="635" y="634"/>
              <a:ext cx="5068" cy="2297"/>
            </a:xfrm>
            <a:prstGeom prst="rect">
              <a:avLst/>
            </a:prstGeom>
            <a:solidFill>
              <a:srgbClr val="E9F5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3" name="Rectangle 6"/>
            <p:cNvSpPr>
              <a:spLocks noChangeArrowheads="1"/>
            </p:cNvSpPr>
            <p:nvPr userDrawn="1"/>
          </p:nvSpPr>
          <p:spPr bwMode="auto">
            <a:xfrm>
              <a:off x="635"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4" name="Rectangle 7"/>
            <p:cNvSpPr>
              <a:spLocks noChangeArrowheads="1"/>
            </p:cNvSpPr>
            <p:nvPr userDrawn="1"/>
          </p:nvSpPr>
          <p:spPr bwMode="auto">
            <a:xfrm>
              <a:off x="1141"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5" name="Rectangle 8"/>
            <p:cNvSpPr>
              <a:spLocks noChangeArrowheads="1"/>
            </p:cNvSpPr>
            <p:nvPr userDrawn="1"/>
          </p:nvSpPr>
          <p:spPr bwMode="auto">
            <a:xfrm>
              <a:off x="1649"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6" name="Rectangle 9"/>
            <p:cNvSpPr>
              <a:spLocks noChangeArrowheads="1"/>
            </p:cNvSpPr>
            <p:nvPr userDrawn="1"/>
          </p:nvSpPr>
          <p:spPr bwMode="auto">
            <a:xfrm>
              <a:off x="2155"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7" name="Rectangle 10"/>
            <p:cNvSpPr>
              <a:spLocks noChangeArrowheads="1"/>
            </p:cNvSpPr>
            <p:nvPr userDrawn="1"/>
          </p:nvSpPr>
          <p:spPr bwMode="auto">
            <a:xfrm>
              <a:off x="2662"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8" name="Rectangle 11"/>
            <p:cNvSpPr>
              <a:spLocks noChangeArrowheads="1"/>
            </p:cNvSpPr>
            <p:nvPr userDrawn="1"/>
          </p:nvSpPr>
          <p:spPr bwMode="auto">
            <a:xfrm>
              <a:off x="3169"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29" name="Rectangle 12"/>
            <p:cNvSpPr>
              <a:spLocks noChangeArrowheads="1"/>
            </p:cNvSpPr>
            <p:nvPr userDrawn="1"/>
          </p:nvSpPr>
          <p:spPr bwMode="auto">
            <a:xfrm>
              <a:off x="3676"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0" name="Rectangle 13"/>
            <p:cNvSpPr>
              <a:spLocks noChangeArrowheads="1"/>
            </p:cNvSpPr>
            <p:nvPr userDrawn="1"/>
          </p:nvSpPr>
          <p:spPr bwMode="auto">
            <a:xfrm>
              <a:off x="4183"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1" name="Rectangle 14"/>
            <p:cNvSpPr>
              <a:spLocks noChangeArrowheads="1"/>
            </p:cNvSpPr>
            <p:nvPr userDrawn="1"/>
          </p:nvSpPr>
          <p:spPr bwMode="auto">
            <a:xfrm>
              <a:off x="4689" y="634"/>
              <a:ext cx="254"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2" name="Rectangle 15"/>
            <p:cNvSpPr>
              <a:spLocks noChangeArrowheads="1"/>
            </p:cNvSpPr>
            <p:nvPr userDrawn="1"/>
          </p:nvSpPr>
          <p:spPr bwMode="auto">
            <a:xfrm>
              <a:off x="5197" y="634"/>
              <a:ext cx="253" cy="2297"/>
            </a:xfrm>
            <a:prstGeom prst="rect">
              <a:avLst/>
            </a:prstGeom>
            <a:solidFill>
              <a:srgbClr val="CDEB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33" name="Line 16"/>
            <p:cNvSpPr>
              <a:spLocks noChangeShapeType="1"/>
            </p:cNvSpPr>
            <p:nvPr userDrawn="1"/>
          </p:nvSpPr>
          <p:spPr bwMode="auto">
            <a:xfrm>
              <a:off x="1" y="634"/>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4" name="Line 17"/>
            <p:cNvSpPr>
              <a:spLocks noChangeShapeType="1"/>
            </p:cNvSpPr>
            <p:nvPr userDrawn="1"/>
          </p:nvSpPr>
          <p:spPr bwMode="auto">
            <a:xfrm>
              <a:off x="1" y="1093"/>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5" name="Line 18"/>
            <p:cNvSpPr>
              <a:spLocks noChangeShapeType="1"/>
            </p:cNvSpPr>
            <p:nvPr userDrawn="1"/>
          </p:nvSpPr>
          <p:spPr bwMode="auto">
            <a:xfrm>
              <a:off x="1" y="1553"/>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6" name="Line 19"/>
            <p:cNvSpPr>
              <a:spLocks noChangeShapeType="1"/>
            </p:cNvSpPr>
            <p:nvPr userDrawn="1"/>
          </p:nvSpPr>
          <p:spPr bwMode="auto">
            <a:xfrm>
              <a:off x="1" y="2012"/>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7" name="Line 20"/>
            <p:cNvSpPr>
              <a:spLocks noChangeShapeType="1"/>
            </p:cNvSpPr>
            <p:nvPr userDrawn="1"/>
          </p:nvSpPr>
          <p:spPr bwMode="auto">
            <a:xfrm>
              <a:off x="1" y="2472"/>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8" name="Line 21"/>
            <p:cNvSpPr>
              <a:spLocks noChangeShapeType="1"/>
            </p:cNvSpPr>
            <p:nvPr userDrawn="1"/>
          </p:nvSpPr>
          <p:spPr bwMode="auto">
            <a:xfrm>
              <a:off x="1" y="2931"/>
              <a:ext cx="6336" cy="0"/>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39" name="Line 22"/>
            <p:cNvSpPr>
              <a:spLocks noChangeShapeType="1"/>
            </p:cNvSpPr>
            <p:nvPr userDrawn="1"/>
          </p:nvSpPr>
          <p:spPr bwMode="auto">
            <a:xfrm>
              <a:off x="635"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0" name="Line 23"/>
            <p:cNvSpPr>
              <a:spLocks noChangeShapeType="1"/>
            </p:cNvSpPr>
            <p:nvPr userDrawn="1"/>
          </p:nvSpPr>
          <p:spPr bwMode="auto">
            <a:xfrm>
              <a:off x="1141"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1" name="Line 24"/>
            <p:cNvSpPr>
              <a:spLocks noChangeShapeType="1"/>
            </p:cNvSpPr>
            <p:nvPr userDrawn="1"/>
          </p:nvSpPr>
          <p:spPr bwMode="auto">
            <a:xfrm>
              <a:off x="1649"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2" name="Line 25"/>
            <p:cNvSpPr>
              <a:spLocks noChangeShapeType="1"/>
            </p:cNvSpPr>
            <p:nvPr userDrawn="1"/>
          </p:nvSpPr>
          <p:spPr bwMode="auto">
            <a:xfrm>
              <a:off x="2155"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3" name="Line 26"/>
            <p:cNvSpPr>
              <a:spLocks noChangeShapeType="1"/>
            </p:cNvSpPr>
            <p:nvPr userDrawn="1"/>
          </p:nvSpPr>
          <p:spPr bwMode="auto">
            <a:xfrm>
              <a:off x="2662"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4" name="Line 27"/>
            <p:cNvSpPr>
              <a:spLocks noChangeShapeType="1"/>
            </p:cNvSpPr>
            <p:nvPr userDrawn="1"/>
          </p:nvSpPr>
          <p:spPr bwMode="auto">
            <a:xfrm>
              <a:off x="3169"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5" name="Line 28"/>
            <p:cNvSpPr>
              <a:spLocks noChangeShapeType="1"/>
            </p:cNvSpPr>
            <p:nvPr userDrawn="1"/>
          </p:nvSpPr>
          <p:spPr bwMode="auto">
            <a:xfrm>
              <a:off x="3676"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6" name="Line 29"/>
            <p:cNvSpPr>
              <a:spLocks noChangeShapeType="1"/>
            </p:cNvSpPr>
            <p:nvPr userDrawn="1"/>
          </p:nvSpPr>
          <p:spPr bwMode="auto">
            <a:xfrm>
              <a:off x="4183"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7" name="Line 30"/>
            <p:cNvSpPr>
              <a:spLocks noChangeShapeType="1"/>
            </p:cNvSpPr>
            <p:nvPr userDrawn="1"/>
          </p:nvSpPr>
          <p:spPr bwMode="auto">
            <a:xfrm>
              <a:off x="4689"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8" name="Line 31"/>
            <p:cNvSpPr>
              <a:spLocks noChangeShapeType="1"/>
            </p:cNvSpPr>
            <p:nvPr userDrawn="1"/>
          </p:nvSpPr>
          <p:spPr bwMode="auto">
            <a:xfrm>
              <a:off x="5197"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49" name="Line 32"/>
            <p:cNvSpPr>
              <a:spLocks noChangeShapeType="1"/>
            </p:cNvSpPr>
            <p:nvPr userDrawn="1"/>
          </p:nvSpPr>
          <p:spPr bwMode="auto">
            <a:xfrm>
              <a:off x="5703" y="0"/>
              <a:ext cx="0" cy="3565"/>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0" name="Rectangle 33"/>
            <p:cNvSpPr>
              <a:spLocks noChangeArrowheads="1"/>
            </p:cNvSpPr>
            <p:nvPr userDrawn="1"/>
          </p:nvSpPr>
          <p:spPr bwMode="auto">
            <a:xfrm>
              <a:off x="635" y="634"/>
              <a:ext cx="5068" cy="2297"/>
            </a:xfrm>
            <a:prstGeom prst="rect">
              <a:avLst/>
            </a:prstGeom>
            <a:noFill/>
            <a:ln w="3175" cap="flat">
              <a:solidFill>
                <a:srgbClr val="E0455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1" name="Line 34"/>
            <p:cNvSpPr>
              <a:spLocks noChangeShapeType="1"/>
            </p:cNvSpPr>
            <p:nvPr userDrawn="1"/>
          </p:nvSpPr>
          <p:spPr bwMode="auto">
            <a:xfrm>
              <a:off x="635"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2" name="Line 35"/>
            <p:cNvSpPr>
              <a:spLocks noChangeShapeType="1"/>
            </p:cNvSpPr>
            <p:nvPr userDrawn="1"/>
          </p:nvSpPr>
          <p:spPr bwMode="auto">
            <a:xfrm>
              <a:off x="1141"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3" name="Line 36"/>
            <p:cNvSpPr>
              <a:spLocks noChangeShapeType="1"/>
            </p:cNvSpPr>
            <p:nvPr userDrawn="1"/>
          </p:nvSpPr>
          <p:spPr bwMode="auto">
            <a:xfrm>
              <a:off x="1141"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4" name="Line 37"/>
            <p:cNvSpPr>
              <a:spLocks noChangeShapeType="1"/>
            </p:cNvSpPr>
            <p:nvPr userDrawn="1"/>
          </p:nvSpPr>
          <p:spPr bwMode="auto">
            <a:xfrm>
              <a:off x="164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5" name="Line 38"/>
            <p:cNvSpPr>
              <a:spLocks noChangeShapeType="1"/>
            </p:cNvSpPr>
            <p:nvPr userDrawn="1"/>
          </p:nvSpPr>
          <p:spPr bwMode="auto">
            <a:xfrm>
              <a:off x="164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6" name="Line 39"/>
            <p:cNvSpPr>
              <a:spLocks noChangeShapeType="1"/>
            </p:cNvSpPr>
            <p:nvPr userDrawn="1"/>
          </p:nvSpPr>
          <p:spPr bwMode="auto">
            <a:xfrm>
              <a:off x="2155"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7" name="Line 40"/>
            <p:cNvSpPr>
              <a:spLocks noChangeShapeType="1"/>
            </p:cNvSpPr>
            <p:nvPr userDrawn="1"/>
          </p:nvSpPr>
          <p:spPr bwMode="auto">
            <a:xfrm>
              <a:off x="2155"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8" name="Line 41"/>
            <p:cNvSpPr>
              <a:spLocks noChangeShapeType="1"/>
            </p:cNvSpPr>
            <p:nvPr userDrawn="1"/>
          </p:nvSpPr>
          <p:spPr bwMode="auto">
            <a:xfrm>
              <a:off x="2662"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59" name="Line 42"/>
            <p:cNvSpPr>
              <a:spLocks noChangeShapeType="1"/>
            </p:cNvSpPr>
            <p:nvPr userDrawn="1"/>
          </p:nvSpPr>
          <p:spPr bwMode="auto">
            <a:xfrm>
              <a:off x="2662"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0" name="Line 43"/>
            <p:cNvSpPr>
              <a:spLocks noChangeShapeType="1"/>
            </p:cNvSpPr>
            <p:nvPr userDrawn="1"/>
          </p:nvSpPr>
          <p:spPr bwMode="auto">
            <a:xfrm>
              <a:off x="316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1" name="Line 44"/>
            <p:cNvSpPr>
              <a:spLocks noChangeShapeType="1"/>
            </p:cNvSpPr>
            <p:nvPr userDrawn="1"/>
          </p:nvSpPr>
          <p:spPr bwMode="auto">
            <a:xfrm>
              <a:off x="316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2" name="Line 45"/>
            <p:cNvSpPr>
              <a:spLocks noChangeShapeType="1"/>
            </p:cNvSpPr>
            <p:nvPr userDrawn="1"/>
          </p:nvSpPr>
          <p:spPr bwMode="auto">
            <a:xfrm>
              <a:off x="3676"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3" name="Line 46"/>
            <p:cNvSpPr>
              <a:spLocks noChangeShapeType="1"/>
            </p:cNvSpPr>
            <p:nvPr userDrawn="1"/>
          </p:nvSpPr>
          <p:spPr bwMode="auto">
            <a:xfrm>
              <a:off x="3676"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4" name="Line 47"/>
            <p:cNvSpPr>
              <a:spLocks noChangeShapeType="1"/>
            </p:cNvSpPr>
            <p:nvPr userDrawn="1"/>
          </p:nvSpPr>
          <p:spPr bwMode="auto">
            <a:xfrm>
              <a:off x="4183"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5" name="Line 48"/>
            <p:cNvSpPr>
              <a:spLocks noChangeShapeType="1"/>
            </p:cNvSpPr>
            <p:nvPr userDrawn="1"/>
          </p:nvSpPr>
          <p:spPr bwMode="auto">
            <a:xfrm>
              <a:off x="4183"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6" name="Line 49"/>
            <p:cNvSpPr>
              <a:spLocks noChangeShapeType="1"/>
            </p:cNvSpPr>
            <p:nvPr userDrawn="1"/>
          </p:nvSpPr>
          <p:spPr bwMode="auto">
            <a:xfrm>
              <a:off x="468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7" name="Line 50"/>
            <p:cNvSpPr>
              <a:spLocks noChangeShapeType="1"/>
            </p:cNvSpPr>
            <p:nvPr userDrawn="1"/>
          </p:nvSpPr>
          <p:spPr bwMode="auto">
            <a:xfrm>
              <a:off x="4689"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8" name="Line 51"/>
            <p:cNvSpPr>
              <a:spLocks noChangeShapeType="1"/>
            </p:cNvSpPr>
            <p:nvPr userDrawn="1"/>
          </p:nvSpPr>
          <p:spPr bwMode="auto">
            <a:xfrm>
              <a:off x="5197"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69" name="Line 52"/>
            <p:cNvSpPr>
              <a:spLocks noChangeShapeType="1"/>
            </p:cNvSpPr>
            <p:nvPr userDrawn="1"/>
          </p:nvSpPr>
          <p:spPr bwMode="auto">
            <a:xfrm>
              <a:off x="5197"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sp>
          <p:nvSpPr>
            <p:cNvPr id="70" name="Line 53"/>
            <p:cNvSpPr>
              <a:spLocks noChangeShapeType="1"/>
            </p:cNvSpPr>
            <p:nvPr userDrawn="1"/>
          </p:nvSpPr>
          <p:spPr bwMode="auto">
            <a:xfrm>
              <a:off x="5703" y="634"/>
              <a:ext cx="0" cy="2297"/>
            </a:xfrm>
            <a:prstGeom prst="line">
              <a:avLst/>
            </a:prstGeom>
            <a:noFill/>
            <a:ln w="3175" cap="flat">
              <a:solidFill>
                <a:srgbClr val="E04553"/>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sv-SE" dirty="0"/>
            </a:p>
          </p:txBody>
        </p:sp>
      </p:grpSp>
      <p:sp>
        <p:nvSpPr>
          <p:cNvPr id="2" name="Platshållare för rubrik 1"/>
          <p:cNvSpPr>
            <a:spLocks noGrp="1"/>
          </p:cNvSpPr>
          <p:nvPr>
            <p:ph type="title"/>
          </p:nvPr>
        </p:nvSpPr>
        <p:spPr>
          <a:xfrm>
            <a:off x="1217613" y="1219200"/>
            <a:ext cx="9753599" cy="877887"/>
          </a:xfrm>
          <a:prstGeom prst="rect">
            <a:avLst/>
          </a:prstGeom>
        </p:spPr>
        <p:txBody>
          <a:bodyPr vert="horz" lIns="0" tIns="0" rIns="0" bIns="0" rtlCol="0" anchor="t">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1220787" y="2108758"/>
            <a:ext cx="9750425" cy="3525280"/>
          </a:xfrm>
          <a:prstGeom prst="rect">
            <a:avLst/>
          </a:prstGeom>
        </p:spPr>
        <p:txBody>
          <a:bodyPr vert="horz" lIns="0" tIns="0" rIns="0" bIns="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bildnummer 5"/>
          <p:cNvSpPr>
            <a:spLocks noGrp="1"/>
          </p:cNvSpPr>
          <p:nvPr>
            <p:ph type="sldNum" sz="quarter" idx="4"/>
          </p:nvPr>
        </p:nvSpPr>
        <p:spPr>
          <a:xfrm>
            <a:off x="8208963" y="0"/>
            <a:ext cx="2756630" cy="1212054"/>
          </a:xfrm>
          <a:prstGeom prst="rect">
            <a:avLst/>
          </a:prstGeom>
        </p:spPr>
        <p:txBody>
          <a:bodyPr vert="horz" lIns="0" tIns="0" rIns="0" bIns="0" rtlCol="0" anchor="ctr"/>
          <a:lstStyle>
            <a:lvl1pPr algn="r">
              <a:defRPr sz="900" spc="300">
                <a:solidFill>
                  <a:schemeClr val="bg1"/>
                </a:solidFill>
              </a:defRPr>
            </a:lvl1pPr>
          </a:lstStyle>
          <a:p>
            <a:fld id="{77247564-E29A-4039-A521-FA633551344B}" type="slidenum">
              <a:rPr lang="sv-SE" smtClean="0"/>
              <a:pPr/>
              <a:t>‹#›</a:t>
            </a:fld>
            <a:endParaRPr lang="sv-SE" dirty="0"/>
          </a:p>
        </p:txBody>
      </p:sp>
      <p:sp>
        <p:nvSpPr>
          <p:cNvPr id="9" name="textruta 8"/>
          <p:cNvSpPr txBox="1"/>
          <p:nvPr userDrawn="1"/>
        </p:nvSpPr>
        <p:spPr>
          <a:xfrm>
            <a:off x="1217539" y="6196253"/>
            <a:ext cx="4148138" cy="138499"/>
          </a:xfrm>
          <a:prstGeom prst="rect">
            <a:avLst/>
          </a:prstGeom>
          <a:noFill/>
        </p:spPr>
        <p:txBody>
          <a:bodyPr wrap="square" lIns="0" tIns="0" rIns="0" bIns="0" rtlCol="0" anchor="ctr">
            <a:spAutoFit/>
          </a:bodyPr>
          <a:lstStyle/>
          <a:p>
            <a:pPr algn="l"/>
            <a:r>
              <a:rPr lang="sv-SE" sz="900" spc="300" dirty="0" smtClean="0">
                <a:solidFill>
                  <a:schemeClr val="bg1"/>
                </a:solidFill>
                <a:latin typeface="Source Sans Pro" panose="020B0503030403020204" pitchFamily="34" charset="0"/>
              </a:rPr>
              <a:t>NORRBOTTEN.SE</a:t>
            </a:r>
            <a:endParaRPr lang="sv-SE" sz="900" spc="300" dirty="0">
              <a:solidFill>
                <a:schemeClr val="bg1"/>
              </a:solidFill>
              <a:latin typeface="Source Sans Pro" panose="020B0503030403020204" pitchFamily="34" charset="0"/>
            </a:endParaRPr>
          </a:p>
        </p:txBody>
      </p:sp>
      <p:grpSp>
        <p:nvGrpSpPr>
          <p:cNvPr id="145" name="Grupp 144"/>
          <p:cNvGrpSpPr/>
          <p:nvPr userDrawn="1"/>
        </p:nvGrpSpPr>
        <p:grpSpPr>
          <a:xfrm>
            <a:off x="9401009" y="6072890"/>
            <a:ext cx="1571180" cy="238174"/>
            <a:chOff x="11130039" y="2953676"/>
            <a:chExt cx="649288" cy="98425"/>
          </a:xfrm>
        </p:grpSpPr>
        <p:sp>
          <p:nvSpPr>
            <p:cNvPr id="104" name="Oval 45"/>
            <p:cNvSpPr>
              <a:spLocks noChangeArrowheads="1"/>
            </p:cNvSpPr>
            <p:nvPr userDrawn="1"/>
          </p:nvSpPr>
          <p:spPr bwMode="auto">
            <a:xfrm>
              <a:off x="11233227" y="2953676"/>
              <a:ext cx="34925" cy="36513"/>
            </a:xfrm>
            <a:prstGeom prst="ellipse">
              <a:avLst/>
            </a:prstGeom>
            <a:solidFill>
              <a:srgbClr val="EC65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05" name="Freeform 46"/>
            <p:cNvSpPr>
              <a:spLocks/>
            </p:cNvSpPr>
            <p:nvPr userDrawn="1"/>
          </p:nvSpPr>
          <p:spPr bwMode="auto">
            <a:xfrm>
              <a:off x="11130039" y="2961613"/>
              <a:ext cx="180975" cy="85725"/>
            </a:xfrm>
            <a:custGeom>
              <a:avLst/>
              <a:gdLst>
                <a:gd name="T0" fmla="*/ 454 w 683"/>
                <a:gd name="T1" fmla="*/ 244 h 318"/>
                <a:gd name="T2" fmla="*/ 652 w 683"/>
                <a:gd name="T3" fmla="*/ 1 h 318"/>
                <a:gd name="T4" fmla="*/ 683 w 683"/>
                <a:gd name="T5" fmla="*/ 37 h 318"/>
                <a:gd name="T6" fmla="*/ 454 w 683"/>
                <a:gd name="T7" fmla="*/ 318 h 318"/>
                <a:gd name="T8" fmla="*/ 255 w 683"/>
                <a:gd name="T9" fmla="*/ 74 h 318"/>
                <a:gd name="T10" fmla="*/ 89 w 683"/>
                <a:gd name="T11" fmla="*/ 279 h 318"/>
                <a:gd name="T12" fmla="*/ 59 w 683"/>
                <a:gd name="T13" fmla="*/ 316 h 318"/>
                <a:gd name="T14" fmla="*/ 55 w 683"/>
                <a:gd name="T15" fmla="*/ 316 h 318"/>
                <a:gd name="T16" fmla="*/ 0 w 683"/>
                <a:gd name="T17" fmla="*/ 316 h 318"/>
                <a:gd name="T18" fmla="*/ 256 w 683"/>
                <a:gd name="T19" fmla="*/ 0 h 318"/>
                <a:gd name="T20" fmla="*/ 454 w 683"/>
                <a:gd name="T21" fmla="*/ 244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3" h="318">
                  <a:moveTo>
                    <a:pt x="454" y="244"/>
                  </a:moveTo>
                  <a:cubicBezTo>
                    <a:pt x="652" y="1"/>
                    <a:pt x="652" y="1"/>
                    <a:pt x="652" y="1"/>
                  </a:cubicBezTo>
                  <a:cubicBezTo>
                    <a:pt x="663" y="12"/>
                    <a:pt x="672" y="25"/>
                    <a:pt x="683" y="37"/>
                  </a:cubicBezTo>
                  <a:cubicBezTo>
                    <a:pt x="454" y="318"/>
                    <a:pt x="454" y="318"/>
                    <a:pt x="454" y="318"/>
                  </a:cubicBezTo>
                  <a:cubicBezTo>
                    <a:pt x="255" y="74"/>
                    <a:pt x="255" y="74"/>
                    <a:pt x="255" y="74"/>
                  </a:cubicBezTo>
                  <a:cubicBezTo>
                    <a:pt x="89" y="279"/>
                    <a:pt x="89" y="279"/>
                    <a:pt x="89" y="279"/>
                  </a:cubicBezTo>
                  <a:cubicBezTo>
                    <a:pt x="59" y="316"/>
                    <a:pt x="59" y="316"/>
                    <a:pt x="59" y="316"/>
                  </a:cubicBezTo>
                  <a:cubicBezTo>
                    <a:pt x="55" y="316"/>
                    <a:pt x="55" y="316"/>
                    <a:pt x="55" y="316"/>
                  </a:cubicBezTo>
                  <a:cubicBezTo>
                    <a:pt x="0" y="316"/>
                    <a:pt x="0" y="316"/>
                    <a:pt x="0" y="316"/>
                  </a:cubicBezTo>
                  <a:cubicBezTo>
                    <a:pt x="256" y="0"/>
                    <a:pt x="256" y="0"/>
                    <a:pt x="256" y="0"/>
                  </a:cubicBezTo>
                  <a:lnTo>
                    <a:pt x="454" y="2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06" name="Freeform 47"/>
            <p:cNvSpPr>
              <a:spLocks/>
            </p:cNvSpPr>
            <p:nvPr userDrawn="1"/>
          </p:nvSpPr>
          <p:spPr bwMode="auto">
            <a:xfrm>
              <a:off x="11258627" y="2963201"/>
              <a:ext cx="158750" cy="88900"/>
            </a:xfrm>
            <a:custGeom>
              <a:avLst/>
              <a:gdLst>
                <a:gd name="T0" fmla="*/ 103 w 596"/>
                <a:gd name="T1" fmla="*/ 261 h 335"/>
                <a:gd name="T2" fmla="*/ 103 w 596"/>
                <a:gd name="T3" fmla="*/ 261 h 335"/>
                <a:gd name="T4" fmla="*/ 184 w 596"/>
                <a:gd name="T5" fmla="*/ 281 h 335"/>
                <a:gd name="T6" fmla="*/ 273 w 596"/>
                <a:gd name="T7" fmla="*/ 273 h 335"/>
                <a:gd name="T8" fmla="*/ 400 w 596"/>
                <a:gd name="T9" fmla="*/ 263 h 335"/>
                <a:gd name="T10" fmla="*/ 523 w 596"/>
                <a:gd name="T11" fmla="*/ 282 h 335"/>
                <a:gd name="T12" fmla="*/ 564 w 596"/>
                <a:gd name="T13" fmla="*/ 270 h 335"/>
                <a:gd name="T14" fmla="*/ 596 w 596"/>
                <a:gd name="T15" fmla="*/ 309 h 335"/>
                <a:gd name="T16" fmla="*/ 445 w 596"/>
                <a:gd name="T17" fmla="*/ 323 h 335"/>
                <a:gd name="T18" fmla="*/ 337 w 596"/>
                <a:gd name="T19" fmla="*/ 306 h 335"/>
                <a:gd name="T20" fmla="*/ 235 w 596"/>
                <a:gd name="T21" fmla="*/ 328 h 335"/>
                <a:gd name="T22" fmla="*/ 140 w 596"/>
                <a:gd name="T23" fmla="*/ 319 h 335"/>
                <a:gd name="T24" fmla="*/ 0 w 596"/>
                <a:gd name="T25" fmla="*/ 315 h 335"/>
                <a:gd name="T26" fmla="*/ 257 w 596"/>
                <a:gd name="T27" fmla="*/ 0 h 335"/>
                <a:gd name="T28" fmla="*/ 286 w 596"/>
                <a:gd name="T29" fmla="*/ 36 h 335"/>
                <a:gd name="T30" fmla="*/ 103 w 596"/>
                <a:gd name="T31" fmla="*/ 261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6" h="335">
                  <a:moveTo>
                    <a:pt x="103" y="261"/>
                  </a:moveTo>
                  <a:cubicBezTo>
                    <a:pt x="103" y="261"/>
                    <a:pt x="103" y="261"/>
                    <a:pt x="103" y="261"/>
                  </a:cubicBezTo>
                  <a:cubicBezTo>
                    <a:pt x="131" y="266"/>
                    <a:pt x="155" y="279"/>
                    <a:pt x="184" y="281"/>
                  </a:cubicBezTo>
                  <a:cubicBezTo>
                    <a:pt x="214" y="285"/>
                    <a:pt x="245" y="282"/>
                    <a:pt x="273" y="273"/>
                  </a:cubicBezTo>
                  <a:cubicBezTo>
                    <a:pt x="311" y="259"/>
                    <a:pt x="358" y="253"/>
                    <a:pt x="400" y="263"/>
                  </a:cubicBezTo>
                  <a:cubicBezTo>
                    <a:pt x="438" y="275"/>
                    <a:pt x="479" y="288"/>
                    <a:pt x="523" y="282"/>
                  </a:cubicBezTo>
                  <a:cubicBezTo>
                    <a:pt x="537" y="280"/>
                    <a:pt x="551" y="276"/>
                    <a:pt x="564" y="270"/>
                  </a:cubicBezTo>
                  <a:cubicBezTo>
                    <a:pt x="574" y="282"/>
                    <a:pt x="585" y="296"/>
                    <a:pt x="596" y="309"/>
                  </a:cubicBezTo>
                  <a:cubicBezTo>
                    <a:pt x="553" y="332"/>
                    <a:pt x="493" y="335"/>
                    <a:pt x="445" y="323"/>
                  </a:cubicBezTo>
                  <a:cubicBezTo>
                    <a:pt x="411" y="312"/>
                    <a:pt x="376" y="301"/>
                    <a:pt x="337" y="306"/>
                  </a:cubicBezTo>
                  <a:cubicBezTo>
                    <a:pt x="301" y="308"/>
                    <a:pt x="270" y="324"/>
                    <a:pt x="235" y="328"/>
                  </a:cubicBezTo>
                  <a:cubicBezTo>
                    <a:pt x="202" y="332"/>
                    <a:pt x="169" y="329"/>
                    <a:pt x="140" y="319"/>
                  </a:cubicBezTo>
                  <a:cubicBezTo>
                    <a:pt x="98" y="302"/>
                    <a:pt x="43" y="301"/>
                    <a:pt x="0" y="315"/>
                  </a:cubicBezTo>
                  <a:cubicBezTo>
                    <a:pt x="257" y="0"/>
                    <a:pt x="257" y="0"/>
                    <a:pt x="257" y="0"/>
                  </a:cubicBezTo>
                  <a:cubicBezTo>
                    <a:pt x="286" y="36"/>
                    <a:pt x="286" y="36"/>
                    <a:pt x="286" y="36"/>
                  </a:cubicBezTo>
                  <a:lnTo>
                    <a:pt x="103" y="2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07" name="Freeform 48"/>
            <p:cNvSpPr>
              <a:spLocks/>
            </p:cNvSpPr>
            <p:nvPr userDrawn="1"/>
          </p:nvSpPr>
          <p:spPr bwMode="auto">
            <a:xfrm>
              <a:off x="11296727" y="2963201"/>
              <a:ext cx="107950" cy="69850"/>
            </a:xfrm>
            <a:custGeom>
              <a:avLst/>
              <a:gdLst>
                <a:gd name="T0" fmla="*/ 90 w 404"/>
                <a:gd name="T1" fmla="*/ 210 h 263"/>
                <a:gd name="T2" fmla="*/ 90 w 404"/>
                <a:gd name="T3" fmla="*/ 210 h 263"/>
                <a:gd name="T4" fmla="*/ 207 w 404"/>
                <a:gd name="T5" fmla="*/ 187 h 263"/>
                <a:gd name="T6" fmla="*/ 328 w 404"/>
                <a:gd name="T7" fmla="*/ 210 h 263"/>
                <a:gd name="T8" fmla="*/ 370 w 404"/>
                <a:gd name="T9" fmla="*/ 208 h 263"/>
                <a:gd name="T10" fmla="*/ 404 w 404"/>
                <a:gd name="T11" fmla="*/ 250 h 263"/>
                <a:gd name="T12" fmla="*/ 292 w 404"/>
                <a:gd name="T13" fmla="*/ 249 h 263"/>
                <a:gd name="T14" fmla="*/ 171 w 404"/>
                <a:gd name="T15" fmla="*/ 237 h 263"/>
                <a:gd name="T16" fmla="*/ 62 w 404"/>
                <a:gd name="T17" fmla="*/ 258 h 263"/>
                <a:gd name="T18" fmla="*/ 0 w 404"/>
                <a:gd name="T19" fmla="*/ 248 h 263"/>
                <a:gd name="T20" fmla="*/ 202 w 404"/>
                <a:gd name="T21" fmla="*/ 0 h 263"/>
                <a:gd name="T22" fmla="*/ 231 w 404"/>
                <a:gd name="T23" fmla="*/ 36 h 263"/>
                <a:gd name="T24" fmla="*/ 90 w 404"/>
                <a:gd name="T25" fmla="*/ 210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4" h="263">
                  <a:moveTo>
                    <a:pt x="90" y="210"/>
                  </a:moveTo>
                  <a:cubicBezTo>
                    <a:pt x="90" y="210"/>
                    <a:pt x="90" y="210"/>
                    <a:pt x="90" y="210"/>
                  </a:cubicBezTo>
                  <a:cubicBezTo>
                    <a:pt x="130" y="207"/>
                    <a:pt x="164" y="186"/>
                    <a:pt x="207" y="187"/>
                  </a:cubicBezTo>
                  <a:cubicBezTo>
                    <a:pt x="250" y="184"/>
                    <a:pt x="287" y="204"/>
                    <a:pt x="328" y="210"/>
                  </a:cubicBezTo>
                  <a:cubicBezTo>
                    <a:pt x="342" y="211"/>
                    <a:pt x="358" y="210"/>
                    <a:pt x="370" y="208"/>
                  </a:cubicBezTo>
                  <a:cubicBezTo>
                    <a:pt x="404" y="250"/>
                    <a:pt x="404" y="250"/>
                    <a:pt x="404" y="250"/>
                  </a:cubicBezTo>
                  <a:cubicBezTo>
                    <a:pt x="370" y="263"/>
                    <a:pt x="326" y="259"/>
                    <a:pt x="292" y="249"/>
                  </a:cubicBezTo>
                  <a:cubicBezTo>
                    <a:pt x="256" y="236"/>
                    <a:pt x="212" y="227"/>
                    <a:pt x="171" y="237"/>
                  </a:cubicBezTo>
                  <a:cubicBezTo>
                    <a:pt x="135" y="245"/>
                    <a:pt x="101" y="259"/>
                    <a:pt x="62" y="258"/>
                  </a:cubicBezTo>
                  <a:cubicBezTo>
                    <a:pt x="40" y="257"/>
                    <a:pt x="19" y="254"/>
                    <a:pt x="0" y="248"/>
                  </a:cubicBezTo>
                  <a:cubicBezTo>
                    <a:pt x="202" y="0"/>
                    <a:pt x="202" y="0"/>
                    <a:pt x="202" y="0"/>
                  </a:cubicBezTo>
                  <a:cubicBezTo>
                    <a:pt x="231" y="36"/>
                    <a:pt x="231" y="36"/>
                    <a:pt x="231" y="36"/>
                  </a:cubicBezTo>
                  <a:lnTo>
                    <a:pt x="90" y="2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08" name="Freeform 49"/>
            <p:cNvSpPr>
              <a:spLocks noEditPoints="1"/>
            </p:cNvSpPr>
            <p:nvPr userDrawn="1"/>
          </p:nvSpPr>
          <p:spPr bwMode="auto">
            <a:xfrm>
              <a:off x="11439602" y="2963201"/>
              <a:ext cx="25400" cy="36513"/>
            </a:xfrm>
            <a:custGeom>
              <a:avLst/>
              <a:gdLst>
                <a:gd name="T0" fmla="*/ 0 w 98"/>
                <a:gd name="T1" fmla="*/ 0 h 136"/>
                <a:gd name="T2" fmla="*/ 41 w 98"/>
                <a:gd name="T3" fmla="*/ 0 h 136"/>
                <a:gd name="T4" fmla="*/ 90 w 98"/>
                <a:gd name="T5" fmla="*/ 39 h 136"/>
                <a:gd name="T6" fmla="*/ 86 w 98"/>
                <a:gd name="T7" fmla="*/ 56 h 136"/>
                <a:gd name="T8" fmla="*/ 76 w 98"/>
                <a:gd name="T9" fmla="*/ 68 h 136"/>
                <a:gd name="T10" fmla="*/ 60 w 98"/>
                <a:gd name="T11" fmla="*/ 74 h 136"/>
                <a:gd name="T12" fmla="*/ 98 w 98"/>
                <a:gd name="T13" fmla="*/ 136 h 136"/>
                <a:gd name="T14" fmla="*/ 64 w 98"/>
                <a:gd name="T15" fmla="*/ 136 h 136"/>
                <a:gd name="T16" fmla="*/ 29 w 98"/>
                <a:gd name="T17" fmla="*/ 72 h 136"/>
                <a:gd name="T18" fmla="*/ 29 w 98"/>
                <a:gd name="T19" fmla="*/ 136 h 136"/>
                <a:gd name="T20" fmla="*/ 0 w 98"/>
                <a:gd name="T21" fmla="*/ 136 h 136"/>
                <a:gd name="T22" fmla="*/ 0 w 98"/>
                <a:gd name="T23" fmla="*/ 0 h 136"/>
                <a:gd name="T24" fmla="*/ 33 w 98"/>
                <a:gd name="T25" fmla="*/ 58 h 136"/>
                <a:gd name="T26" fmla="*/ 49 w 98"/>
                <a:gd name="T27" fmla="*/ 57 h 136"/>
                <a:gd name="T28" fmla="*/ 58 w 98"/>
                <a:gd name="T29" fmla="*/ 52 h 136"/>
                <a:gd name="T30" fmla="*/ 62 w 98"/>
                <a:gd name="T31" fmla="*/ 41 h 136"/>
                <a:gd name="T32" fmla="*/ 59 w 98"/>
                <a:gd name="T33" fmla="*/ 29 h 136"/>
                <a:gd name="T34" fmla="*/ 49 w 98"/>
                <a:gd name="T35" fmla="*/ 24 h 136"/>
                <a:gd name="T36" fmla="*/ 33 w 98"/>
                <a:gd name="T37" fmla="*/ 22 h 136"/>
                <a:gd name="T38" fmla="*/ 29 w 98"/>
                <a:gd name="T39" fmla="*/ 22 h 136"/>
                <a:gd name="T40" fmla="*/ 29 w 98"/>
                <a:gd name="T41" fmla="*/ 58 h 136"/>
                <a:gd name="T42" fmla="*/ 33 w 98"/>
                <a:gd name="T43" fmla="*/ 5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 h="136">
                  <a:moveTo>
                    <a:pt x="0" y="0"/>
                  </a:moveTo>
                  <a:cubicBezTo>
                    <a:pt x="41" y="0"/>
                    <a:pt x="41" y="0"/>
                    <a:pt x="41" y="0"/>
                  </a:cubicBezTo>
                  <a:cubicBezTo>
                    <a:pt x="74" y="0"/>
                    <a:pt x="90" y="13"/>
                    <a:pt x="90" y="39"/>
                  </a:cubicBezTo>
                  <a:cubicBezTo>
                    <a:pt x="90" y="45"/>
                    <a:pt x="89" y="50"/>
                    <a:pt x="86" y="56"/>
                  </a:cubicBezTo>
                  <a:cubicBezTo>
                    <a:pt x="84" y="61"/>
                    <a:pt x="80" y="65"/>
                    <a:pt x="76" y="68"/>
                  </a:cubicBezTo>
                  <a:cubicBezTo>
                    <a:pt x="71" y="71"/>
                    <a:pt x="66" y="73"/>
                    <a:pt x="60" y="74"/>
                  </a:cubicBezTo>
                  <a:cubicBezTo>
                    <a:pt x="98" y="136"/>
                    <a:pt x="98" y="136"/>
                    <a:pt x="98" y="136"/>
                  </a:cubicBezTo>
                  <a:cubicBezTo>
                    <a:pt x="64" y="136"/>
                    <a:pt x="64" y="136"/>
                    <a:pt x="64" y="136"/>
                  </a:cubicBezTo>
                  <a:cubicBezTo>
                    <a:pt x="29" y="72"/>
                    <a:pt x="29" y="72"/>
                    <a:pt x="29" y="72"/>
                  </a:cubicBezTo>
                  <a:cubicBezTo>
                    <a:pt x="29" y="136"/>
                    <a:pt x="29" y="136"/>
                    <a:pt x="29" y="136"/>
                  </a:cubicBezTo>
                  <a:cubicBezTo>
                    <a:pt x="0" y="136"/>
                    <a:pt x="0" y="136"/>
                    <a:pt x="0" y="136"/>
                  </a:cubicBezTo>
                  <a:lnTo>
                    <a:pt x="0" y="0"/>
                  </a:lnTo>
                  <a:close/>
                  <a:moveTo>
                    <a:pt x="33" y="58"/>
                  </a:moveTo>
                  <a:cubicBezTo>
                    <a:pt x="40" y="58"/>
                    <a:pt x="45" y="58"/>
                    <a:pt x="49" y="57"/>
                  </a:cubicBezTo>
                  <a:cubicBezTo>
                    <a:pt x="53" y="56"/>
                    <a:pt x="56" y="54"/>
                    <a:pt x="58" y="52"/>
                  </a:cubicBezTo>
                  <a:cubicBezTo>
                    <a:pt x="61" y="50"/>
                    <a:pt x="62" y="46"/>
                    <a:pt x="62" y="41"/>
                  </a:cubicBezTo>
                  <a:cubicBezTo>
                    <a:pt x="62" y="36"/>
                    <a:pt x="61" y="32"/>
                    <a:pt x="59" y="29"/>
                  </a:cubicBezTo>
                  <a:cubicBezTo>
                    <a:pt x="56" y="27"/>
                    <a:pt x="53" y="25"/>
                    <a:pt x="49" y="24"/>
                  </a:cubicBezTo>
                  <a:cubicBezTo>
                    <a:pt x="45" y="23"/>
                    <a:pt x="40" y="22"/>
                    <a:pt x="33" y="22"/>
                  </a:cubicBezTo>
                  <a:cubicBezTo>
                    <a:pt x="29" y="22"/>
                    <a:pt x="29" y="22"/>
                    <a:pt x="29" y="22"/>
                  </a:cubicBezTo>
                  <a:cubicBezTo>
                    <a:pt x="29" y="58"/>
                    <a:pt x="29" y="58"/>
                    <a:pt x="29" y="58"/>
                  </a:cubicBezTo>
                  <a:lnTo>
                    <a:pt x="33"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09" name="Freeform 50"/>
            <p:cNvSpPr>
              <a:spLocks/>
            </p:cNvSpPr>
            <p:nvPr userDrawn="1"/>
          </p:nvSpPr>
          <p:spPr bwMode="auto">
            <a:xfrm>
              <a:off x="11471352" y="2963201"/>
              <a:ext cx="20638" cy="36513"/>
            </a:xfrm>
            <a:custGeom>
              <a:avLst/>
              <a:gdLst>
                <a:gd name="T0" fmla="*/ 0 w 13"/>
                <a:gd name="T1" fmla="*/ 0 h 23"/>
                <a:gd name="T2" fmla="*/ 13 w 13"/>
                <a:gd name="T3" fmla="*/ 0 h 23"/>
                <a:gd name="T4" fmla="*/ 13 w 13"/>
                <a:gd name="T5" fmla="*/ 4 h 23"/>
                <a:gd name="T6" fmla="*/ 4 w 13"/>
                <a:gd name="T7" fmla="*/ 4 h 23"/>
                <a:gd name="T8" fmla="*/ 4 w 13"/>
                <a:gd name="T9" fmla="*/ 8 h 23"/>
                <a:gd name="T10" fmla="*/ 13 w 13"/>
                <a:gd name="T11" fmla="*/ 8 h 23"/>
                <a:gd name="T12" fmla="*/ 13 w 13"/>
                <a:gd name="T13" fmla="*/ 13 h 23"/>
                <a:gd name="T14" fmla="*/ 4 w 13"/>
                <a:gd name="T15" fmla="*/ 13 h 23"/>
                <a:gd name="T16" fmla="*/ 4 w 13"/>
                <a:gd name="T17" fmla="*/ 18 h 23"/>
                <a:gd name="T18" fmla="*/ 13 w 13"/>
                <a:gd name="T19" fmla="*/ 18 h 23"/>
                <a:gd name="T20" fmla="*/ 13 w 13"/>
                <a:gd name="T21" fmla="*/ 23 h 23"/>
                <a:gd name="T22" fmla="*/ 0 w 13"/>
                <a:gd name="T23" fmla="*/ 23 h 23"/>
                <a:gd name="T24" fmla="*/ 0 w 13"/>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3">
                  <a:moveTo>
                    <a:pt x="0" y="0"/>
                  </a:moveTo>
                  <a:lnTo>
                    <a:pt x="13" y="0"/>
                  </a:lnTo>
                  <a:lnTo>
                    <a:pt x="13" y="4"/>
                  </a:lnTo>
                  <a:lnTo>
                    <a:pt x="4" y="4"/>
                  </a:lnTo>
                  <a:lnTo>
                    <a:pt x="4" y="8"/>
                  </a:lnTo>
                  <a:lnTo>
                    <a:pt x="13" y="8"/>
                  </a:lnTo>
                  <a:lnTo>
                    <a:pt x="13" y="13"/>
                  </a:lnTo>
                  <a:lnTo>
                    <a:pt x="4" y="13"/>
                  </a:lnTo>
                  <a:lnTo>
                    <a:pt x="4" y="18"/>
                  </a:lnTo>
                  <a:lnTo>
                    <a:pt x="13" y="18"/>
                  </a:lnTo>
                  <a:lnTo>
                    <a:pt x="13" y="23"/>
                  </a:lnTo>
                  <a:lnTo>
                    <a:pt x="0" y="2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0" name="Freeform 51"/>
            <p:cNvSpPr>
              <a:spLocks/>
            </p:cNvSpPr>
            <p:nvPr userDrawn="1"/>
          </p:nvSpPr>
          <p:spPr bwMode="auto">
            <a:xfrm>
              <a:off x="11498339" y="2961613"/>
              <a:ext cx="34925" cy="38100"/>
            </a:xfrm>
            <a:custGeom>
              <a:avLst/>
              <a:gdLst>
                <a:gd name="T0" fmla="*/ 35 w 134"/>
                <a:gd name="T1" fmla="*/ 133 h 142"/>
                <a:gd name="T2" fmla="*/ 9 w 134"/>
                <a:gd name="T3" fmla="*/ 107 h 142"/>
                <a:gd name="T4" fmla="*/ 0 w 134"/>
                <a:gd name="T5" fmla="*/ 71 h 142"/>
                <a:gd name="T6" fmla="*/ 9 w 134"/>
                <a:gd name="T7" fmla="*/ 35 h 142"/>
                <a:gd name="T8" fmla="*/ 35 w 134"/>
                <a:gd name="T9" fmla="*/ 9 h 142"/>
                <a:gd name="T10" fmla="*/ 72 w 134"/>
                <a:gd name="T11" fmla="*/ 0 h 142"/>
                <a:gd name="T12" fmla="*/ 102 w 134"/>
                <a:gd name="T13" fmla="*/ 7 h 142"/>
                <a:gd name="T14" fmla="*/ 127 w 134"/>
                <a:gd name="T15" fmla="*/ 28 h 142"/>
                <a:gd name="T16" fmla="*/ 107 w 134"/>
                <a:gd name="T17" fmla="*/ 42 h 142"/>
                <a:gd name="T18" fmla="*/ 93 w 134"/>
                <a:gd name="T19" fmla="*/ 29 h 142"/>
                <a:gd name="T20" fmla="*/ 73 w 134"/>
                <a:gd name="T21" fmla="*/ 25 h 142"/>
                <a:gd name="T22" fmla="*/ 50 w 134"/>
                <a:gd name="T23" fmla="*/ 31 h 142"/>
                <a:gd name="T24" fmla="*/ 35 w 134"/>
                <a:gd name="T25" fmla="*/ 47 h 142"/>
                <a:gd name="T26" fmla="*/ 29 w 134"/>
                <a:gd name="T27" fmla="*/ 71 h 142"/>
                <a:gd name="T28" fmla="*/ 35 w 134"/>
                <a:gd name="T29" fmla="*/ 95 h 142"/>
                <a:gd name="T30" fmla="*/ 50 w 134"/>
                <a:gd name="T31" fmla="*/ 111 h 142"/>
                <a:gd name="T32" fmla="*/ 73 w 134"/>
                <a:gd name="T33" fmla="*/ 117 h 142"/>
                <a:gd name="T34" fmla="*/ 90 w 134"/>
                <a:gd name="T35" fmla="*/ 114 h 142"/>
                <a:gd name="T36" fmla="*/ 101 w 134"/>
                <a:gd name="T37" fmla="*/ 105 h 142"/>
                <a:gd name="T38" fmla="*/ 105 w 134"/>
                <a:gd name="T39" fmla="*/ 93 h 142"/>
                <a:gd name="T40" fmla="*/ 105 w 134"/>
                <a:gd name="T41" fmla="*/ 91 h 142"/>
                <a:gd name="T42" fmla="*/ 72 w 134"/>
                <a:gd name="T43" fmla="*/ 91 h 142"/>
                <a:gd name="T44" fmla="*/ 72 w 134"/>
                <a:gd name="T45" fmla="*/ 67 h 142"/>
                <a:gd name="T46" fmla="*/ 134 w 134"/>
                <a:gd name="T47" fmla="*/ 67 h 142"/>
                <a:gd name="T48" fmla="*/ 134 w 134"/>
                <a:gd name="T49" fmla="*/ 74 h 142"/>
                <a:gd name="T50" fmla="*/ 126 w 134"/>
                <a:gd name="T51" fmla="*/ 110 h 142"/>
                <a:gd name="T52" fmla="*/ 104 w 134"/>
                <a:gd name="T53" fmla="*/ 134 h 142"/>
                <a:gd name="T54" fmla="*/ 72 w 134"/>
                <a:gd name="T55" fmla="*/ 142 h 142"/>
                <a:gd name="T56" fmla="*/ 35 w 134"/>
                <a:gd name="T57" fmla="*/ 1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4" h="142">
                  <a:moveTo>
                    <a:pt x="35" y="133"/>
                  </a:moveTo>
                  <a:cubicBezTo>
                    <a:pt x="24" y="127"/>
                    <a:pt x="15" y="118"/>
                    <a:pt x="9" y="107"/>
                  </a:cubicBezTo>
                  <a:cubicBezTo>
                    <a:pt x="3" y="97"/>
                    <a:pt x="0" y="84"/>
                    <a:pt x="0" y="71"/>
                  </a:cubicBezTo>
                  <a:cubicBezTo>
                    <a:pt x="0" y="57"/>
                    <a:pt x="3" y="45"/>
                    <a:pt x="9" y="35"/>
                  </a:cubicBezTo>
                  <a:cubicBezTo>
                    <a:pt x="15" y="24"/>
                    <a:pt x="24" y="15"/>
                    <a:pt x="35" y="9"/>
                  </a:cubicBezTo>
                  <a:cubicBezTo>
                    <a:pt x="46" y="3"/>
                    <a:pt x="58" y="0"/>
                    <a:pt x="72" y="0"/>
                  </a:cubicBezTo>
                  <a:cubicBezTo>
                    <a:pt x="83" y="0"/>
                    <a:pt x="93" y="3"/>
                    <a:pt x="102" y="7"/>
                  </a:cubicBezTo>
                  <a:cubicBezTo>
                    <a:pt x="111" y="12"/>
                    <a:pt x="120" y="19"/>
                    <a:pt x="127" y="28"/>
                  </a:cubicBezTo>
                  <a:cubicBezTo>
                    <a:pt x="107" y="42"/>
                    <a:pt x="107" y="42"/>
                    <a:pt x="107" y="42"/>
                  </a:cubicBezTo>
                  <a:cubicBezTo>
                    <a:pt x="103" y="37"/>
                    <a:pt x="98" y="32"/>
                    <a:pt x="93" y="29"/>
                  </a:cubicBezTo>
                  <a:cubicBezTo>
                    <a:pt x="87" y="27"/>
                    <a:pt x="81" y="25"/>
                    <a:pt x="73" y="25"/>
                  </a:cubicBezTo>
                  <a:cubicBezTo>
                    <a:pt x="65" y="25"/>
                    <a:pt x="57" y="27"/>
                    <a:pt x="50" y="31"/>
                  </a:cubicBezTo>
                  <a:cubicBezTo>
                    <a:pt x="44" y="35"/>
                    <a:pt x="39" y="40"/>
                    <a:pt x="35" y="47"/>
                  </a:cubicBezTo>
                  <a:cubicBezTo>
                    <a:pt x="31" y="54"/>
                    <a:pt x="29" y="62"/>
                    <a:pt x="29" y="71"/>
                  </a:cubicBezTo>
                  <a:cubicBezTo>
                    <a:pt x="29" y="80"/>
                    <a:pt x="31" y="88"/>
                    <a:pt x="35" y="95"/>
                  </a:cubicBezTo>
                  <a:cubicBezTo>
                    <a:pt x="39" y="102"/>
                    <a:pt x="44" y="107"/>
                    <a:pt x="50" y="111"/>
                  </a:cubicBezTo>
                  <a:cubicBezTo>
                    <a:pt x="57" y="115"/>
                    <a:pt x="64" y="117"/>
                    <a:pt x="73" y="117"/>
                  </a:cubicBezTo>
                  <a:cubicBezTo>
                    <a:pt x="79" y="117"/>
                    <a:pt x="85" y="116"/>
                    <a:pt x="90" y="114"/>
                  </a:cubicBezTo>
                  <a:cubicBezTo>
                    <a:pt x="95" y="112"/>
                    <a:pt x="98" y="109"/>
                    <a:pt x="101" y="105"/>
                  </a:cubicBezTo>
                  <a:cubicBezTo>
                    <a:pt x="104" y="101"/>
                    <a:pt x="105" y="97"/>
                    <a:pt x="105" y="93"/>
                  </a:cubicBezTo>
                  <a:cubicBezTo>
                    <a:pt x="105" y="91"/>
                    <a:pt x="105" y="91"/>
                    <a:pt x="105" y="91"/>
                  </a:cubicBezTo>
                  <a:cubicBezTo>
                    <a:pt x="72" y="91"/>
                    <a:pt x="72" y="91"/>
                    <a:pt x="72" y="91"/>
                  </a:cubicBezTo>
                  <a:cubicBezTo>
                    <a:pt x="72" y="67"/>
                    <a:pt x="72" y="67"/>
                    <a:pt x="72" y="67"/>
                  </a:cubicBezTo>
                  <a:cubicBezTo>
                    <a:pt x="134" y="67"/>
                    <a:pt x="134" y="67"/>
                    <a:pt x="134" y="67"/>
                  </a:cubicBezTo>
                  <a:cubicBezTo>
                    <a:pt x="134" y="69"/>
                    <a:pt x="134" y="71"/>
                    <a:pt x="134" y="74"/>
                  </a:cubicBezTo>
                  <a:cubicBezTo>
                    <a:pt x="134" y="88"/>
                    <a:pt x="132" y="100"/>
                    <a:pt x="126" y="110"/>
                  </a:cubicBezTo>
                  <a:cubicBezTo>
                    <a:pt x="121" y="120"/>
                    <a:pt x="113" y="128"/>
                    <a:pt x="104" y="134"/>
                  </a:cubicBezTo>
                  <a:cubicBezTo>
                    <a:pt x="95" y="139"/>
                    <a:pt x="84" y="142"/>
                    <a:pt x="72" y="142"/>
                  </a:cubicBezTo>
                  <a:cubicBezTo>
                    <a:pt x="58" y="142"/>
                    <a:pt x="46" y="139"/>
                    <a:pt x="35" y="1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1" name="Rectangle 52"/>
            <p:cNvSpPr>
              <a:spLocks noChangeArrowheads="1"/>
            </p:cNvSpPr>
            <p:nvPr userDrawn="1"/>
          </p:nvSpPr>
          <p:spPr bwMode="auto">
            <a:xfrm>
              <a:off x="11539614" y="2963201"/>
              <a:ext cx="7938" cy="36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2" name="Freeform 53"/>
            <p:cNvSpPr>
              <a:spLocks noEditPoints="1"/>
            </p:cNvSpPr>
            <p:nvPr userDrawn="1"/>
          </p:nvSpPr>
          <p:spPr bwMode="auto">
            <a:xfrm>
              <a:off x="11553902" y="2961613"/>
              <a:ext cx="38100" cy="38100"/>
            </a:xfrm>
            <a:custGeom>
              <a:avLst/>
              <a:gdLst>
                <a:gd name="T0" fmla="*/ 48 w 144"/>
                <a:gd name="T1" fmla="*/ 138 h 142"/>
                <a:gd name="T2" fmla="*/ 26 w 144"/>
                <a:gd name="T3" fmla="*/ 126 h 142"/>
                <a:gd name="T4" fmla="*/ 6 w 144"/>
                <a:gd name="T5" fmla="*/ 102 h 142"/>
                <a:gd name="T6" fmla="*/ 0 w 144"/>
                <a:gd name="T7" fmla="*/ 71 h 142"/>
                <a:gd name="T8" fmla="*/ 5 w 144"/>
                <a:gd name="T9" fmla="*/ 44 h 142"/>
                <a:gd name="T10" fmla="*/ 21 w 144"/>
                <a:gd name="T11" fmla="*/ 21 h 142"/>
                <a:gd name="T12" fmla="*/ 44 w 144"/>
                <a:gd name="T13" fmla="*/ 6 h 142"/>
                <a:gd name="T14" fmla="*/ 72 w 144"/>
                <a:gd name="T15" fmla="*/ 0 h 142"/>
                <a:gd name="T16" fmla="*/ 99 w 144"/>
                <a:gd name="T17" fmla="*/ 6 h 142"/>
                <a:gd name="T18" fmla="*/ 123 w 144"/>
                <a:gd name="T19" fmla="*/ 21 h 142"/>
                <a:gd name="T20" fmla="*/ 139 w 144"/>
                <a:gd name="T21" fmla="*/ 44 h 142"/>
                <a:gd name="T22" fmla="*/ 144 w 144"/>
                <a:gd name="T23" fmla="*/ 71 h 142"/>
                <a:gd name="T24" fmla="*/ 139 w 144"/>
                <a:gd name="T25" fmla="*/ 99 h 142"/>
                <a:gd name="T26" fmla="*/ 123 w 144"/>
                <a:gd name="T27" fmla="*/ 121 h 142"/>
                <a:gd name="T28" fmla="*/ 99 w 144"/>
                <a:gd name="T29" fmla="*/ 137 h 142"/>
                <a:gd name="T30" fmla="*/ 72 w 144"/>
                <a:gd name="T31" fmla="*/ 142 h 142"/>
                <a:gd name="T32" fmla="*/ 48 w 144"/>
                <a:gd name="T33" fmla="*/ 138 h 142"/>
                <a:gd name="T34" fmla="*/ 94 w 144"/>
                <a:gd name="T35" fmla="*/ 110 h 142"/>
                <a:gd name="T36" fmla="*/ 109 w 144"/>
                <a:gd name="T37" fmla="*/ 94 h 142"/>
                <a:gd name="T38" fmla="*/ 114 w 144"/>
                <a:gd name="T39" fmla="*/ 71 h 142"/>
                <a:gd name="T40" fmla="*/ 109 w 144"/>
                <a:gd name="T41" fmla="*/ 48 h 142"/>
                <a:gd name="T42" fmla="*/ 94 w 144"/>
                <a:gd name="T43" fmla="*/ 32 h 142"/>
                <a:gd name="T44" fmla="*/ 72 w 144"/>
                <a:gd name="T45" fmla="*/ 26 h 142"/>
                <a:gd name="T46" fmla="*/ 50 w 144"/>
                <a:gd name="T47" fmla="*/ 32 h 142"/>
                <a:gd name="T48" fmla="*/ 35 w 144"/>
                <a:gd name="T49" fmla="*/ 48 h 142"/>
                <a:gd name="T50" fmla="*/ 29 w 144"/>
                <a:gd name="T51" fmla="*/ 71 h 142"/>
                <a:gd name="T52" fmla="*/ 35 w 144"/>
                <a:gd name="T53" fmla="*/ 94 h 142"/>
                <a:gd name="T54" fmla="*/ 50 w 144"/>
                <a:gd name="T55" fmla="*/ 110 h 142"/>
                <a:gd name="T56" fmla="*/ 72 w 144"/>
                <a:gd name="T57" fmla="*/ 116 h 142"/>
                <a:gd name="T58" fmla="*/ 94 w 144"/>
                <a:gd name="T59" fmla="*/ 11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4" h="142">
                  <a:moveTo>
                    <a:pt x="48" y="138"/>
                  </a:moveTo>
                  <a:cubicBezTo>
                    <a:pt x="40" y="135"/>
                    <a:pt x="32" y="131"/>
                    <a:pt x="26" y="126"/>
                  </a:cubicBezTo>
                  <a:cubicBezTo>
                    <a:pt x="17" y="119"/>
                    <a:pt x="11" y="111"/>
                    <a:pt x="6" y="102"/>
                  </a:cubicBezTo>
                  <a:cubicBezTo>
                    <a:pt x="2" y="92"/>
                    <a:pt x="0" y="82"/>
                    <a:pt x="0" y="71"/>
                  </a:cubicBezTo>
                  <a:cubicBezTo>
                    <a:pt x="0" y="61"/>
                    <a:pt x="1" y="52"/>
                    <a:pt x="5" y="44"/>
                  </a:cubicBezTo>
                  <a:cubicBezTo>
                    <a:pt x="8" y="35"/>
                    <a:pt x="14" y="28"/>
                    <a:pt x="21" y="21"/>
                  </a:cubicBezTo>
                  <a:cubicBezTo>
                    <a:pt x="27" y="14"/>
                    <a:pt x="35" y="9"/>
                    <a:pt x="44" y="6"/>
                  </a:cubicBezTo>
                  <a:cubicBezTo>
                    <a:pt x="53" y="2"/>
                    <a:pt x="62" y="0"/>
                    <a:pt x="72" y="0"/>
                  </a:cubicBezTo>
                  <a:cubicBezTo>
                    <a:pt x="81" y="0"/>
                    <a:pt x="91" y="2"/>
                    <a:pt x="99" y="6"/>
                  </a:cubicBezTo>
                  <a:cubicBezTo>
                    <a:pt x="108" y="9"/>
                    <a:pt x="116" y="14"/>
                    <a:pt x="123" y="21"/>
                  </a:cubicBezTo>
                  <a:cubicBezTo>
                    <a:pt x="130" y="28"/>
                    <a:pt x="135" y="35"/>
                    <a:pt x="139" y="44"/>
                  </a:cubicBezTo>
                  <a:cubicBezTo>
                    <a:pt x="142" y="53"/>
                    <a:pt x="144" y="62"/>
                    <a:pt x="144" y="71"/>
                  </a:cubicBezTo>
                  <a:cubicBezTo>
                    <a:pt x="144" y="81"/>
                    <a:pt x="142" y="90"/>
                    <a:pt x="139" y="99"/>
                  </a:cubicBezTo>
                  <a:cubicBezTo>
                    <a:pt x="135" y="107"/>
                    <a:pt x="130" y="115"/>
                    <a:pt x="123" y="121"/>
                  </a:cubicBezTo>
                  <a:cubicBezTo>
                    <a:pt x="116" y="128"/>
                    <a:pt x="108" y="133"/>
                    <a:pt x="99" y="137"/>
                  </a:cubicBezTo>
                  <a:cubicBezTo>
                    <a:pt x="90" y="140"/>
                    <a:pt x="81" y="142"/>
                    <a:pt x="72" y="142"/>
                  </a:cubicBezTo>
                  <a:cubicBezTo>
                    <a:pt x="64" y="142"/>
                    <a:pt x="55" y="141"/>
                    <a:pt x="48" y="138"/>
                  </a:cubicBezTo>
                  <a:close/>
                  <a:moveTo>
                    <a:pt x="94" y="110"/>
                  </a:moveTo>
                  <a:cubicBezTo>
                    <a:pt x="100" y="106"/>
                    <a:pt x="105" y="101"/>
                    <a:pt x="109" y="94"/>
                  </a:cubicBezTo>
                  <a:cubicBezTo>
                    <a:pt x="112" y="87"/>
                    <a:pt x="114" y="79"/>
                    <a:pt x="114" y="71"/>
                  </a:cubicBezTo>
                  <a:cubicBezTo>
                    <a:pt x="114" y="63"/>
                    <a:pt x="112" y="55"/>
                    <a:pt x="109" y="48"/>
                  </a:cubicBezTo>
                  <a:cubicBezTo>
                    <a:pt x="105" y="41"/>
                    <a:pt x="100" y="36"/>
                    <a:pt x="94" y="32"/>
                  </a:cubicBezTo>
                  <a:cubicBezTo>
                    <a:pt x="87" y="28"/>
                    <a:pt x="80" y="26"/>
                    <a:pt x="72" y="26"/>
                  </a:cubicBezTo>
                  <a:cubicBezTo>
                    <a:pt x="64" y="26"/>
                    <a:pt x="56" y="28"/>
                    <a:pt x="50" y="32"/>
                  </a:cubicBezTo>
                  <a:cubicBezTo>
                    <a:pt x="43" y="36"/>
                    <a:pt x="38" y="41"/>
                    <a:pt x="35" y="48"/>
                  </a:cubicBezTo>
                  <a:cubicBezTo>
                    <a:pt x="31" y="55"/>
                    <a:pt x="29" y="63"/>
                    <a:pt x="29" y="71"/>
                  </a:cubicBezTo>
                  <a:cubicBezTo>
                    <a:pt x="29" y="80"/>
                    <a:pt x="31" y="87"/>
                    <a:pt x="35" y="94"/>
                  </a:cubicBezTo>
                  <a:cubicBezTo>
                    <a:pt x="38" y="101"/>
                    <a:pt x="43" y="106"/>
                    <a:pt x="50" y="110"/>
                  </a:cubicBezTo>
                  <a:cubicBezTo>
                    <a:pt x="56" y="114"/>
                    <a:pt x="63" y="116"/>
                    <a:pt x="72" y="116"/>
                  </a:cubicBezTo>
                  <a:cubicBezTo>
                    <a:pt x="80" y="116"/>
                    <a:pt x="87" y="114"/>
                    <a:pt x="94" y="1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3" name="Freeform 54"/>
            <p:cNvSpPr>
              <a:spLocks/>
            </p:cNvSpPr>
            <p:nvPr userDrawn="1"/>
          </p:nvSpPr>
          <p:spPr bwMode="auto">
            <a:xfrm>
              <a:off x="11598352" y="2963201"/>
              <a:ext cx="33338" cy="36513"/>
            </a:xfrm>
            <a:custGeom>
              <a:avLst/>
              <a:gdLst>
                <a:gd name="T0" fmla="*/ 0 w 128"/>
                <a:gd name="T1" fmla="*/ 0 h 136"/>
                <a:gd name="T2" fmla="*/ 31 w 128"/>
                <a:gd name="T3" fmla="*/ 0 h 136"/>
                <a:gd name="T4" fmla="*/ 90 w 128"/>
                <a:gd name="T5" fmla="*/ 79 h 136"/>
                <a:gd name="T6" fmla="*/ 102 w 128"/>
                <a:gd name="T7" fmla="*/ 103 h 136"/>
                <a:gd name="T8" fmla="*/ 101 w 128"/>
                <a:gd name="T9" fmla="*/ 89 h 136"/>
                <a:gd name="T10" fmla="*/ 101 w 128"/>
                <a:gd name="T11" fmla="*/ 76 h 136"/>
                <a:gd name="T12" fmla="*/ 101 w 128"/>
                <a:gd name="T13" fmla="*/ 0 h 136"/>
                <a:gd name="T14" fmla="*/ 128 w 128"/>
                <a:gd name="T15" fmla="*/ 0 h 136"/>
                <a:gd name="T16" fmla="*/ 128 w 128"/>
                <a:gd name="T17" fmla="*/ 136 h 136"/>
                <a:gd name="T18" fmla="*/ 100 w 128"/>
                <a:gd name="T19" fmla="*/ 136 h 136"/>
                <a:gd name="T20" fmla="*/ 38 w 128"/>
                <a:gd name="T21" fmla="*/ 55 h 136"/>
                <a:gd name="T22" fmla="*/ 26 w 128"/>
                <a:gd name="T23" fmla="*/ 31 h 136"/>
                <a:gd name="T24" fmla="*/ 28 w 128"/>
                <a:gd name="T25" fmla="*/ 45 h 136"/>
                <a:gd name="T26" fmla="*/ 28 w 128"/>
                <a:gd name="T27" fmla="*/ 58 h 136"/>
                <a:gd name="T28" fmla="*/ 28 w 128"/>
                <a:gd name="T29" fmla="*/ 136 h 136"/>
                <a:gd name="T30" fmla="*/ 0 w 128"/>
                <a:gd name="T31" fmla="*/ 136 h 136"/>
                <a:gd name="T32" fmla="*/ 0 w 128"/>
                <a:gd name="T3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 h="136">
                  <a:moveTo>
                    <a:pt x="0" y="0"/>
                  </a:moveTo>
                  <a:cubicBezTo>
                    <a:pt x="31" y="0"/>
                    <a:pt x="31" y="0"/>
                    <a:pt x="31" y="0"/>
                  </a:cubicBezTo>
                  <a:cubicBezTo>
                    <a:pt x="90" y="79"/>
                    <a:pt x="90" y="79"/>
                    <a:pt x="90" y="79"/>
                  </a:cubicBezTo>
                  <a:cubicBezTo>
                    <a:pt x="94" y="84"/>
                    <a:pt x="98" y="92"/>
                    <a:pt x="102" y="103"/>
                  </a:cubicBezTo>
                  <a:cubicBezTo>
                    <a:pt x="102" y="98"/>
                    <a:pt x="101" y="93"/>
                    <a:pt x="101" y="89"/>
                  </a:cubicBezTo>
                  <a:cubicBezTo>
                    <a:pt x="101" y="85"/>
                    <a:pt x="101" y="81"/>
                    <a:pt x="101" y="76"/>
                  </a:cubicBezTo>
                  <a:cubicBezTo>
                    <a:pt x="101" y="0"/>
                    <a:pt x="101" y="0"/>
                    <a:pt x="101" y="0"/>
                  </a:cubicBezTo>
                  <a:cubicBezTo>
                    <a:pt x="128" y="0"/>
                    <a:pt x="128" y="0"/>
                    <a:pt x="128" y="0"/>
                  </a:cubicBezTo>
                  <a:cubicBezTo>
                    <a:pt x="128" y="136"/>
                    <a:pt x="128" y="136"/>
                    <a:pt x="128" y="136"/>
                  </a:cubicBezTo>
                  <a:cubicBezTo>
                    <a:pt x="100" y="136"/>
                    <a:pt x="100" y="136"/>
                    <a:pt x="100" y="136"/>
                  </a:cubicBezTo>
                  <a:cubicBezTo>
                    <a:pt x="38" y="55"/>
                    <a:pt x="38" y="55"/>
                    <a:pt x="38" y="55"/>
                  </a:cubicBezTo>
                  <a:cubicBezTo>
                    <a:pt x="35" y="51"/>
                    <a:pt x="31" y="43"/>
                    <a:pt x="26" y="31"/>
                  </a:cubicBezTo>
                  <a:cubicBezTo>
                    <a:pt x="27" y="37"/>
                    <a:pt x="28" y="41"/>
                    <a:pt x="28" y="45"/>
                  </a:cubicBezTo>
                  <a:cubicBezTo>
                    <a:pt x="28" y="49"/>
                    <a:pt x="28" y="54"/>
                    <a:pt x="28" y="58"/>
                  </a:cubicBezTo>
                  <a:cubicBezTo>
                    <a:pt x="28" y="136"/>
                    <a:pt x="28" y="136"/>
                    <a:pt x="28" y="136"/>
                  </a:cubicBezTo>
                  <a:cubicBezTo>
                    <a:pt x="0" y="136"/>
                    <a:pt x="0" y="136"/>
                    <a:pt x="0" y="136"/>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4" name="Freeform 55"/>
            <p:cNvSpPr>
              <a:spLocks/>
            </p:cNvSpPr>
            <p:nvPr userDrawn="1"/>
          </p:nvSpPr>
          <p:spPr bwMode="auto">
            <a:xfrm>
              <a:off x="11439602" y="3014001"/>
              <a:ext cx="33338" cy="36513"/>
            </a:xfrm>
            <a:custGeom>
              <a:avLst/>
              <a:gdLst>
                <a:gd name="T0" fmla="*/ 0 w 127"/>
                <a:gd name="T1" fmla="*/ 0 h 136"/>
                <a:gd name="T2" fmla="*/ 30 w 127"/>
                <a:gd name="T3" fmla="*/ 0 h 136"/>
                <a:gd name="T4" fmla="*/ 90 w 127"/>
                <a:gd name="T5" fmla="*/ 79 h 136"/>
                <a:gd name="T6" fmla="*/ 102 w 127"/>
                <a:gd name="T7" fmla="*/ 103 h 136"/>
                <a:gd name="T8" fmla="*/ 100 w 127"/>
                <a:gd name="T9" fmla="*/ 89 h 136"/>
                <a:gd name="T10" fmla="*/ 100 w 127"/>
                <a:gd name="T11" fmla="*/ 76 h 136"/>
                <a:gd name="T12" fmla="*/ 100 w 127"/>
                <a:gd name="T13" fmla="*/ 0 h 136"/>
                <a:gd name="T14" fmla="*/ 127 w 127"/>
                <a:gd name="T15" fmla="*/ 0 h 136"/>
                <a:gd name="T16" fmla="*/ 127 w 127"/>
                <a:gd name="T17" fmla="*/ 136 h 136"/>
                <a:gd name="T18" fmla="*/ 99 w 127"/>
                <a:gd name="T19" fmla="*/ 136 h 136"/>
                <a:gd name="T20" fmla="*/ 38 w 127"/>
                <a:gd name="T21" fmla="*/ 55 h 136"/>
                <a:gd name="T22" fmla="*/ 25 w 127"/>
                <a:gd name="T23" fmla="*/ 31 h 136"/>
                <a:gd name="T24" fmla="*/ 27 w 127"/>
                <a:gd name="T25" fmla="*/ 45 h 136"/>
                <a:gd name="T26" fmla="*/ 27 w 127"/>
                <a:gd name="T27" fmla="*/ 58 h 136"/>
                <a:gd name="T28" fmla="*/ 27 w 127"/>
                <a:gd name="T29" fmla="*/ 136 h 136"/>
                <a:gd name="T30" fmla="*/ 0 w 127"/>
                <a:gd name="T31" fmla="*/ 136 h 136"/>
                <a:gd name="T32" fmla="*/ 0 w 127"/>
                <a:gd name="T3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136">
                  <a:moveTo>
                    <a:pt x="0" y="0"/>
                  </a:moveTo>
                  <a:cubicBezTo>
                    <a:pt x="30" y="0"/>
                    <a:pt x="30" y="0"/>
                    <a:pt x="30" y="0"/>
                  </a:cubicBezTo>
                  <a:cubicBezTo>
                    <a:pt x="90" y="79"/>
                    <a:pt x="90" y="79"/>
                    <a:pt x="90" y="79"/>
                  </a:cubicBezTo>
                  <a:cubicBezTo>
                    <a:pt x="93" y="84"/>
                    <a:pt x="97" y="92"/>
                    <a:pt x="102" y="103"/>
                  </a:cubicBezTo>
                  <a:cubicBezTo>
                    <a:pt x="101" y="98"/>
                    <a:pt x="100" y="93"/>
                    <a:pt x="100" y="89"/>
                  </a:cubicBezTo>
                  <a:cubicBezTo>
                    <a:pt x="100" y="85"/>
                    <a:pt x="100" y="81"/>
                    <a:pt x="100" y="76"/>
                  </a:cubicBezTo>
                  <a:cubicBezTo>
                    <a:pt x="100" y="0"/>
                    <a:pt x="100" y="0"/>
                    <a:pt x="100" y="0"/>
                  </a:cubicBezTo>
                  <a:cubicBezTo>
                    <a:pt x="127" y="0"/>
                    <a:pt x="127" y="0"/>
                    <a:pt x="127" y="0"/>
                  </a:cubicBezTo>
                  <a:cubicBezTo>
                    <a:pt x="127" y="136"/>
                    <a:pt x="127" y="136"/>
                    <a:pt x="127" y="136"/>
                  </a:cubicBezTo>
                  <a:cubicBezTo>
                    <a:pt x="99" y="136"/>
                    <a:pt x="99" y="136"/>
                    <a:pt x="99" y="136"/>
                  </a:cubicBezTo>
                  <a:cubicBezTo>
                    <a:pt x="38" y="55"/>
                    <a:pt x="38" y="55"/>
                    <a:pt x="38" y="55"/>
                  </a:cubicBezTo>
                  <a:cubicBezTo>
                    <a:pt x="34" y="51"/>
                    <a:pt x="30" y="43"/>
                    <a:pt x="25" y="31"/>
                  </a:cubicBezTo>
                  <a:cubicBezTo>
                    <a:pt x="26" y="37"/>
                    <a:pt x="27" y="41"/>
                    <a:pt x="27" y="45"/>
                  </a:cubicBezTo>
                  <a:cubicBezTo>
                    <a:pt x="27" y="49"/>
                    <a:pt x="27" y="54"/>
                    <a:pt x="27" y="58"/>
                  </a:cubicBezTo>
                  <a:cubicBezTo>
                    <a:pt x="27" y="136"/>
                    <a:pt x="27" y="136"/>
                    <a:pt x="27" y="136"/>
                  </a:cubicBezTo>
                  <a:cubicBezTo>
                    <a:pt x="0" y="136"/>
                    <a:pt x="0" y="136"/>
                    <a:pt x="0" y="136"/>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5" name="Freeform 56"/>
            <p:cNvSpPr>
              <a:spLocks noEditPoints="1"/>
            </p:cNvSpPr>
            <p:nvPr userDrawn="1"/>
          </p:nvSpPr>
          <p:spPr bwMode="auto">
            <a:xfrm>
              <a:off x="11479289" y="3012413"/>
              <a:ext cx="38100" cy="38100"/>
            </a:xfrm>
            <a:custGeom>
              <a:avLst/>
              <a:gdLst>
                <a:gd name="T0" fmla="*/ 48 w 144"/>
                <a:gd name="T1" fmla="*/ 138 h 142"/>
                <a:gd name="T2" fmla="*/ 26 w 144"/>
                <a:gd name="T3" fmla="*/ 126 h 142"/>
                <a:gd name="T4" fmla="*/ 7 w 144"/>
                <a:gd name="T5" fmla="*/ 102 h 142"/>
                <a:gd name="T6" fmla="*/ 0 w 144"/>
                <a:gd name="T7" fmla="*/ 71 h 142"/>
                <a:gd name="T8" fmla="*/ 5 w 144"/>
                <a:gd name="T9" fmla="*/ 44 h 142"/>
                <a:gd name="T10" fmla="*/ 21 w 144"/>
                <a:gd name="T11" fmla="*/ 21 h 142"/>
                <a:gd name="T12" fmla="*/ 44 w 144"/>
                <a:gd name="T13" fmla="*/ 6 h 142"/>
                <a:gd name="T14" fmla="*/ 72 w 144"/>
                <a:gd name="T15" fmla="*/ 0 h 142"/>
                <a:gd name="T16" fmla="*/ 100 w 144"/>
                <a:gd name="T17" fmla="*/ 6 h 142"/>
                <a:gd name="T18" fmla="*/ 123 w 144"/>
                <a:gd name="T19" fmla="*/ 21 h 142"/>
                <a:gd name="T20" fmla="*/ 139 w 144"/>
                <a:gd name="T21" fmla="*/ 44 h 142"/>
                <a:gd name="T22" fmla="*/ 144 w 144"/>
                <a:gd name="T23" fmla="*/ 71 h 142"/>
                <a:gd name="T24" fmla="*/ 139 w 144"/>
                <a:gd name="T25" fmla="*/ 99 h 142"/>
                <a:gd name="T26" fmla="*/ 123 w 144"/>
                <a:gd name="T27" fmla="*/ 121 h 142"/>
                <a:gd name="T28" fmla="*/ 99 w 144"/>
                <a:gd name="T29" fmla="*/ 137 h 142"/>
                <a:gd name="T30" fmla="*/ 72 w 144"/>
                <a:gd name="T31" fmla="*/ 142 h 142"/>
                <a:gd name="T32" fmla="*/ 48 w 144"/>
                <a:gd name="T33" fmla="*/ 138 h 142"/>
                <a:gd name="T34" fmla="*/ 94 w 144"/>
                <a:gd name="T35" fmla="*/ 110 h 142"/>
                <a:gd name="T36" fmla="*/ 109 w 144"/>
                <a:gd name="T37" fmla="*/ 94 h 142"/>
                <a:gd name="T38" fmla="*/ 114 w 144"/>
                <a:gd name="T39" fmla="*/ 71 h 142"/>
                <a:gd name="T40" fmla="*/ 109 w 144"/>
                <a:gd name="T41" fmla="*/ 48 h 142"/>
                <a:gd name="T42" fmla="*/ 94 w 144"/>
                <a:gd name="T43" fmla="*/ 32 h 142"/>
                <a:gd name="T44" fmla="*/ 72 w 144"/>
                <a:gd name="T45" fmla="*/ 26 h 142"/>
                <a:gd name="T46" fmla="*/ 50 w 144"/>
                <a:gd name="T47" fmla="*/ 32 h 142"/>
                <a:gd name="T48" fmla="*/ 35 w 144"/>
                <a:gd name="T49" fmla="*/ 48 h 142"/>
                <a:gd name="T50" fmla="*/ 29 w 144"/>
                <a:gd name="T51" fmla="*/ 71 h 142"/>
                <a:gd name="T52" fmla="*/ 35 w 144"/>
                <a:gd name="T53" fmla="*/ 94 h 142"/>
                <a:gd name="T54" fmla="*/ 50 w 144"/>
                <a:gd name="T55" fmla="*/ 110 h 142"/>
                <a:gd name="T56" fmla="*/ 72 w 144"/>
                <a:gd name="T57" fmla="*/ 116 h 142"/>
                <a:gd name="T58" fmla="*/ 94 w 144"/>
                <a:gd name="T59" fmla="*/ 11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4" h="142">
                  <a:moveTo>
                    <a:pt x="48" y="138"/>
                  </a:moveTo>
                  <a:cubicBezTo>
                    <a:pt x="40" y="135"/>
                    <a:pt x="33" y="131"/>
                    <a:pt x="26" y="126"/>
                  </a:cubicBezTo>
                  <a:cubicBezTo>
                    <a:pt x="18" y="119"/>
                    <a:pt x="11" y="111"/>
                    <a:pt x="7" y="102"/>
                  </a:cubicBezTo>
                  <a:cubicBezTo>
                    <a:pt x="2" y="92"/>
                    <a:pt x="0" y="82"/>
                    <a:pt x="0" y="71"/>
                  </a:cubicBezTo>
                  <a:cubicBezTo>
                    <a:pt x="0" y="61"/>
                    <a:pt x="2" y="52"/>
                    <a:pt x="5" y="44"/>
                  </a:cubicBezTo>
                  <a:cubicBezTo>
                    <a:pt x="9" y="35"/>
                    <a:pt x="14" y="28"/>
                    <a:pt x="21" y="21"/>
                  </a:cubicBezTo>
                  <a:cubicBezTo>
                    <a:pt x="28" y="14"/>
                    <a:pt x="35" y="9"/>
                    <a:pt x="44" y="6"/>
                  </a:cubicBezTo>
                  <a:cubicBezTo>
                    <a:pt x="53" y="2"/>
                    <a:pt x="63" y="0"/>
                    <a:pt x="72" y="0"/>
                  </a:cubicBezTo>
                  <a:cubicBezTo>
                    <a:pt x="81" y="0"/>
                    <a:pt x="91" y="2"/>
                    <a:pt x="100" y="6"/>
                  </a:cubicBezTo>
                  <a:cubicBezTo>
                    <a:pt x="108" y="9"/>
                    <a:pt x="116" y="14"/>
                    <a:pt x="123" y="21"/>
                  </a:cubicBezTo>
                  <a:cubicBezTo>
                    <a:pt x="130" y="28"/>
                    <a:pt x="135" y="35"/>
                    <a:pt x="139" y="44"/>
                  </a:cubicBezTo>
                  <a:cubicBezTo>
                    <a:pt x="142" y="53"/>
                    <a:pt x="144" y="62"/>
                    <a:pt x="144" y="71"/>
                  </a:cubicBezTo>
                  <a:cubicBezTo>
                    <a:pt x="144" y="81"/>
                    <a:pt x="142" y="90"/>
                    <a:pt x="139" y="99"/>
                  </a:cubicBezTo>
                  <a:cubicBezTo>
                    <a:pt x="135" y="107"/>
                    <a:pt x="130" y="115"/>
                    <a:pt x="123" y="121"/>
                  </a:cubicBezTo>
                  <a:cubicBezTo>
                    <a:pt x="116" y="128"/>
                    <a:pt x="108" y="133"/>
                    <a:pt x="99" y="137"/>
                  </a:cubicBezTo>
                  <a:cubicBezTo>
                    <a:pt x="91" y="140"/>
                    <a:pt x="81" y="142"/>
                    <a:pt x="72" y="142"/>
                  </a:cubicBezTo>
                  <a:cubicBezTo>
                    <a:pt x="64" y="142"/>
                    <a:pt x="56" y="141"/>
                    <a:pt x="48" y="138"/>
                  </a:cubicBezTo>
                  <a:close/>
                  <a:moveTo>
                    <a:pt x="94" y="110"/>
                  </a:moveTo>
                  <a:cubicBezTo>
                    <a:pt x="100" y="106"/>
                    <a:pt x="105" y="101"/>
                    <a:pt x="109" y="94"/>
                  </a:cubicBezTo>
                  <a:cubicBezTo>
                    <a:pt x="113" y="87"/>
                    <a:pt x="114" y="79"/>
                    <a:pt x="114" y="71"/>
                  </a:cubicBezTo>
                  <a:cubicBezTo>
                    <a:pt x="114" y="63"/>
                    <a:pt x="113" y="55"/>
                    <a:pt x="109" y="48"/>
                  </a:cubicBezTo>
                  <a:cubicBezTo>
                    <a:pt x="105" y="41"/>
                    <a:pt x="100" y="36"/>
                    <a:pt x="94" y="32"/>
                  </a:cubicBezTo>
                  <a:cubicBezTo>
                    <a:pt x="87" y="28"/>
                    <a:pt x="80" y="26"/>
                    <a:pt x="72" y="26"/>
                  </a:cubicBezTo>
                  <a:cubicBezTo>
                    <a:pt x="64" y="26"/>
                    <a:pt x="56" y="28"/>
                    <a:pt x="50" y="32"/>
                  </a:cubicBezTo>
                  <a:cubicBezTo>
                    <a:pt x="43" y="36"/>
                    <a:pt x="38" y="41"/>
                    <a:pt x="35" y="48"/>
                  </a:cubicBezTo>
                  <a:cubicBezTo>
                    <a:pt x="31" y="55"/>
                    <a:pt x="29" y="63"/>
                    <a:pt x="29" y="71"/>
                  </a:cubicBezTo>
                  <a:cubicBezTo>
                    <a:pt x="29" y="80"/>
                    <a:pt x="31" y="87"/>
                    <a:pt x="35" y="94"/>
                  </a:cubicBezTo>
                  <a:cubicBezTo>
                    <a:pt x="38" y="101"/>
                    <a:pt x="43" y="106"/>
                    <a:pt x="50" y="110"/>
                  </a:cubicBezTo>
                  <a:cubicBezTo>
                    <a:pt x="56" y="114"/>
                    <a:pt x="64" y="116"/>
                    <a:pt x="72" y="116"/>
                  </a:cubicBezTo>
                  <a:cubicBezTo>
                    <a:pt x="80" y="116"/>
                    <a:pt x="88" y="114"/>
                    <a:pt x="94" y="1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6" name="Freeform 57"/>
            <p:cNvSpPr>
              <a:spLocks noEditPoints="1"/>
            </p:cNvSpPr>
            <p:nvPr userDrawn="1"/>
          </p:nvSpPr>
          <p:spPr bwMode="auto">
            <a:xfrm>
              <a:off x="11523739" y="3014001"/>
              <a:ext cx="25400" cy="36513"/>
            </a:xfrm>
            <a:custGeom>
              <a:avLst/>
              <a:gdLst>
                <a:gd name="T0" fmla="*/ 0 w 97"/>
                <a:gd name="T1" fmla="*/ 0 h 136"/>
                <a:gd name="T2" fmla="*/ 41 w 97"/>
                <a:gd name="T3" fmla="*/ 0 h 136"/>
                <a:gd name="T4" fmla="*/ 90 w 97"/>
                <a:gd name="T5" fmla="*/ 39 h 136"/>
                <a:gd name="T6" fmla="*/ 86 w 97"/>
                <a:gd name="T7" fmla="*/ 56 h 136"/>
                <a:gd name="T8" fmla="*/ 76 w 97"/>
                <a:gd name="T9" fmla="*/ 68 h 136"/>
                <a:gd name="T10" fmla="*/ 60 w 97"/>
                <a:gd name="T11" fmla="*/ 74 h 136"/>
                <a:gd name="T12" fmla="*/ 97 w 97"/>
                <a:gd name="T13" fmla="*/ 136 h 136"/>
                <a:gd name="T14" fmla="*/ 64 w 97"/>
                <a:gd name="T15" fmla="*/ 136 h 136"/>
                <a:gd name="T16" fmla="*/ 29 w 97"/>
                <a:gd name="T17" fmla="*/ 72 h 136"/>
                <a:gd name="T18" fmla="*/ 29 w 97"/>
                <a:gd name="T19" fmla="*/ 136 h 136"/>
                <a:gd name="T20" fmla="*/ 0 w 97"/>
                <a:gd name="T21" fmla="*/ 136 h 136"/>
                <a:gd name="T22" fmla="*/ 0 w 97"/>
                <a:gd name="T23" fmla="*/ 0 h 136"/>
                <a:gd name="T24" fmla="*/ 33 w 97"/>
                <a:gd name="T25" fmla="*/ 58 h 136"/>
                <a:gd name="T26" fmla="*/ 49 w 97"/>
                <a:gd name="T27" fmla="*/ 57 h 136"/>
                <a:gd name="T28" fmla="*/ 58 w 97"/>
                <a:gd name="T29" fmla="*/ 52 h 136"/>
                <a:gd name="T30" fmla="*/ 62 w 97"/>
                <a:gd name="T31" fmla="*/ 41 h 136"/>
                <a:gd name="T32" fmla="*/ 58 w 97"/>
                <a:gd name="T33" fmla="*/ 29 h 136"/>
                <a:gd name="T34" fmla="*/ 49 w 97"/>
                <a:gd name="T35" fmla="*/ 24 h 136"/>
                <a:gd name="T36" fmla="*/ 33 w 97"/>
                <a:gd name="T37" fmla="*/ 22 h 136"/>
                <a:gd name="T38" fmla="*/ 29 w 97"/>
                <a:gd name="T39" fmla="*/ 22 h 136"/>
                <a:gd name="T40" fmla="*/ 29 w 97"/>
                <a:gd name="T41" fmla="*/ 58 h 136"/>
                <a:gd name="T42" fmla="*/ 33 w 97"/>
                <a:gd name="T43" fmla="*/ 5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7" h="136">
                  <a:moveTo>
                    <a:pt x="0" y="0"/>
                  </a:moveTo>
                  <a:cubicBezTo>
                    <a:pt x="41" y="0"/>
                    <a:pt x="41" y="0"/>
                    <a:pt x="41" y="0"/>
                  </a:cubicBezTo>
                  <a:cubicBezTo>
                    <a:pt x="74" y="0"/>
                    <a:pt x="90" y="13"/>
                    <a:pt x="90" y="39"/>
                  </a:cubicBezTo>
                  <a:cubicBezTo>
                    <a:pt x="90" y="45"/>
                    <a:pt x="89" y="50"/>
                    <a:pt x="86" y="56"/>
                  </a:cubicBezTo>
                  <a:cubicBezTo>
                    <a:pt x="84" y="61"/>
                    <a:pt x="80" y="65"/>
                    <a:pt x="76" y="68"/>
                  </a:cubicBezTo>
                  <a:cubicBezTo>
                    <a:pt x="71" y="71"/>
                    <a:pt x="66" y="73"/>
                    <a:pt x="60" y="74"/>
                  </a:cubicBezTo>
                  <a:cubicBezTo>
                    <a:pt x="97" y="136"/>
                    <a:pt x="97" y="136"/>
                    <a:pt x="97" y="136"/>
                  </a:cubicBezTo>
                  <a:cubicBezTo>
                    <a:pt x="64" y="136"/>
                    <a:pt x="64" y="136"/>
                    <a:pt x="64" y="136"/>
                  </a:cubicBezTo>
                  <a:cubicBezTo>
                    <a:pt x="29" y="72"/>
                    <a:pt x="29" y="72"/>
                    <a:pt x="29" y="72"/>
                  </a:cubicBezTo>
                  <a:cubicBezTo>
                    <a:pt x="29" y="136"/>
                    <a:pt x="29" y="136"/>
                    <a:pt x="29" y="136"/>
                  </a:cubicBezTo>
                  <a:cubicBezTo>
                    <a:pt x="0" y="136"/>
                    <a:pt x="0" y="136"/>
                    <a:pt x="0" y="136"/>
                  </a:cubicBezTo>
                  <a:lnTo>
                    <a:pt x="0" y="0"/>
                  </a:lnTo>
                  <a:close/>
                  <a:moveTo>
                    <a:pt x="33" y="58"/>
                  </a:moveTo>
                  <a:cubicBezTo>
                    <a:pt x="40" y="58"/>
                    <a:pt x="45" y="58"/>
                    <a:pt x="49" y="57"/>
                  </a:cubicBezTo>
                  <a:cubicBezTo>
                    <a:pt x="53" y="56"/>
                    <a:pt x="56" y="54"/>
                    <a:pt x="58" y="52"/>
                  </a:cubicBezTo>
                  <a:cubicBezTo>
                    <a:pt x="61" y="50"/>
                    <a:pt x="62" y="46"/>
                    <a:pt x="62" y="41"/>
                  </a:cubicBezTo>
                  <a:cubicBezTo>
                    <a:pt x="62" y="36"/>
                    <a:pt x="61" y="32"/>
                    <a:pt x="58" y="29"/>
                  </a:cubicBezTo>
                  <a:cubicBezTo>
                    <a:pt x="56" y="27"/>
                    <a:pt x="53" y="25"/>
                    <a:pt x="49" y="24"/>
                  </a:cubicBezTo>
                  <a:cubicBezTo>
                    <a:pt x="45" y="23"/>
                    <a:pt x="40" y="22"/>
                    <a:pt x="33" y="22"/>
                  </a:cubicBezTo>
                  <a:cubicBezTo>
                    <a:pt x="29" y="22"/>
                    <a:pt x="29" y="22"/>
                    <a:pt x="29" y="22"/>
                  </a:cubicBezTo>
                  <a:cubicBezTo>
                    <a:pt x="29" y="58"/>
                    <a:pt x="29" y="58"/>
                    <a:pt x="29" y="58"/>
                  </a:cubicBezTo>
                  <a:lnTo>
                    <a:pt x="33"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7" name="Freeform 58"/>
            <p:cNvSpPr>
              <a:spLocks noEditPoints="1"/>
            </p:cNvSpPr>
            <p:nvPr userDrawn="1"/>
          </p:nvSpPr>
          <p:spPr bwMode="auto">
            <a:xfrm>
              <a:off x="11555489" y="3014001"/>
              <a:ext cx="26988" cy="36513"/>
            </a:xfrm>
            <a:custGeom>
              <a:avLst/>
              <a:gdLst>
                <a:gd name="T0" fmla="*/ 0 w 98"/>
                <a:gd name="T1" fmla="*/ 0 h 136"/>
                <a:gd name="T2" fmla="*/ 41 w 98"/>
                <a:gd name="T3" fmla="*/ 0 h 136"/>
                <a:gd name="T4" fmla="*/ 90 w 98"/>
                <a:gd name="T5" fmla="*/ 39 h 136"/>
                <a:gd name="T6" fmla="*/ 86 w 98"/>
                <a:gd name="T7" fmla="*/ 56 h 136"/>
                <a:gd name="T8" fmla="*/ 76 w 98"/>
                <a:gd name="T9" fmla="*/ 68 h 136"/>
                <a:gd name="T10" fmla="*/ 60 w 98"/>
                <a:gd name="T11" fmla="*/ 74 h 136"/>
                <a:gd name="T12" fmla="*/ 98 w 98"/>
                <a:gd name="T13" fmla="*/ 136 h 136"/>
                <a:gd name="T14" fmla="*/ 64 w 98"/>
                <a:gd name="T15" fmla="*/ 136 h 136"/>
                <a:gd name="T16" fmla="*/ 29 w 98"/>
                <a:gd name="T17" fmla="*/ 72 h 136"/>
                <a:gd name="T18" fmla="*/ 29 w 98"/>
                <a:gd name="T19" fmla="*/ 136 h 136"/>
                <a:gd name="T20" fmla="*/ 0 w 98"/>
                <a:gd name="T21" fmla="*/ 136 h 136"/>
                <a:gd name="T22" fmla="*/ 0 w 98"/>
                <a:gd name="T23" fmla="*/ 0 h 136"/>
                <a:gd name="T24" fmla="*/ 33 w 98"/>
                <a:gd name="T25" fmla="*/ 58 h 136"/>
                <a:gd name="T26" fmla="*/ 49 w 98"/>
                <a:gd name="T27" fmla="*/ 57 h 136"/>
                <a:gd name="T28" fmla="*/ 58 w 98"/>
                <a:gd name="T29" fmla="*/ 52 h 136"/>
                <a:gd name="T30" fmla="*/ 62 w 98"/>
                <a:gd name="T31" fmla="*/ 41 h 136"/>
                <a:gd name="T32" fmla="*/ 59 w 98"/>
                <a:gd name="T33" fmla="*/ 29 h 136"/>
                <a:gd name="T34" fmla="*/ 49 w 98"/>
                <a:gd name="T35" fmla="*/ 24 h 136"/>
                <a:gd name="T36" fmla="*/ 33 w 98"/>
                <a:gd name="T37" fmla="*/ 22 h 136"/>
                <a:gd name="T38" fmla="*/ 29 w 98"/>
                <a:gd name="T39" fmla="*/ 22 h 136"/>
                <a:gd name="T40" fmla="*/ 29 w 98"/>
                <a:gd name="T41" fmla="*/ 58 h 136"/>
                <a:gd name="T42" fmla="*/ 33 w 98"/>
                <a:gd name="T43" fmla="*/ 58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 h="136">
                  <a:moveTo>
                    <a:pt x="0" y="0"/>
                  </a:moveTo>
                  <a:cubicBezTo>
                    <a:pt x="41" y="0"/>
                    <a:pt x="41" y="0"/>
                    <a:pt x="41" y="0"/>
                  </a:cubicBezTo>
                  <a:cubicBezTo>
                    <a:pt x="74" y="0"/>
                    <a:pt x="90" y="13"/>
                    <a:pt x="90" y="39"/>
                  </a:cubicBezTo>
                  <a:cubicBezTo>
                    <a:pt x="90" y="45"/>
                    <a:pt x="89" y="50"/>
                    <a:pt x="86" y="56"/>
                  </a:cubicBezTo>
                  <a:cubicBezTo>
                    <a:pt x="84" y="61"/>
                    <a:pt x="80" y="65"/>
                    <a:pt x="76" y="68"/>
                  </a:cubicBezTo>
                  <a:cubicBezTo>
                    <a:pt x="71" y="71"/>
                    <a:pt x="66" y="73"/>
                    <a:pt x="60" y="74"/>
                  </a:cubicBezTo>
                  <a:cubicBezTo>
                    <a:pt x="98" y="136"/>
                    <a:pt x="98" y="136"/>
                    <a:pt x="98" y="136"/>
                  </a:cubicBezTo>
                  <a:cubicBezTo>
                    <a:pt x="64" y="136"/>
                    <a:pt x="64" y="136"/>
                    <a:pt x="64" y="136"/>
                  </a:cubicBezTo>
                  <a:cubicBezTo>
                    <a:pt x="29" y="72"/>
                    <a:pt x="29" y="72"/>
                    <a:pt x="29" y="72"/>
                  </a:cubicBezTo>
                  <a:cubicBezTo>
                    <a:pt x="29" y="136"/>
                    <a:pt x="29" y="136"/>
                    <a:pt x="29" y="136"/>
                  </a:cubicBezTo>
                  <a:cubicBezTo>
                    <a:pt x="0" y="136"/>
                    <a:pt x="0" y="136"/>
                    <a:pt x="0" y="136"/>
                  </a:cubicBezTo>
                  <a:lnTo>
                    <a:pt x="0" y="0"/>
                  </a:lnTo>
                  <a:close/>
                  <a:moveTo>
                    <a:pt x="33" y="58"/>
                  </a:moveTo>
                  <a:cubicBezTo>
                    <a:pt x="40" y="58"/>
                    <a:pt x="45" y="58"/>
                    <a:pt x="49" y="57"/>
                  </a:cubicBezTo>
                  <a:cubicBezTo>
                    <a:pt x="53" y="56"/>
                    <a:pt x="56" y="54"/>
                    <a:pt x="58" y="52"/>
                  </a:cubicBezTo>
                  <a:cubicBezTo>
                    <a:pt x="61" y="50"/>
                    <a:pt x="62" y="46"/>
                    <a:pt x="62" y="41"/>
                  </a:cubicBezTo>
                  <a:cubicBezTo>
                    <a:pt x="62" y="36"/>
                    <a:pt x="61" y="32"/>
                    <a:pt x="59" y="29"/>
                  </a:cubicBezTo>
                  <a:cubicBezTo>
                    <a:pt x="56" y="27"/>
                    <a:pt x="53" y="25"/>
                    <a:pt x="49" y="24"/>
                  </a:cubicBezTo>
                  <a:cubicBezTo>
                    <a:pt x="45" y="23"/>
                    <a:pt x="40" y="22"/>
                    <a:pt x="33" y="22"/>
                  </a:cubicBezTo>
                  <a:cubicBezTo>
                    <a:pt x="29" y="22"/>
                    <a:pt x="29" y="22"/>
                    <a:pt x="29" y="22"/>
                  </a:cubicBezTo>
                  <a:cubicBezTo>
                    <a:pt x="29" y="58"/>
                    <a:pt x="29" y="58"/>
                    <a:pt x="29" y="58"/>
                  </a:cubicBezTo>
                  <a:lnTo>
                    <a:pt x="33" y="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8" name="Freeform 59"/>
            <p:cNvSpPr>
              <a:spLocks noEditPoints="1"/>
            </p:cNvSpPr>
            <p:nvPr userDrawn="1"/>
          </p:nvSpPr>
          <p:spPr bwMode="auto">
            <a:xfrm>
              <a:off x="11588827" y="3014001"/>
              <a:ext cx="23813" cy="36513"/>
            </a:xfrm>
            <a:custGeom>
              <a:avLst/>
              <a:gdLst>
                <a:gd name="T0" fmla="*/ 0 w 91"/>
                <a:gd name="T1" fmla="*/ 0 h 136"/>
                <a:gd name="T2" fmla="*/ 25 w 91"/>
                <a:gd name="T3" fmla="*/ 0 h 136"/>
                <a:gd name="T4" fmla="*/ 44 w 91"/>
                <a:gd name="T5" fmla="*/ 1 h 136"/>
                <a:gd name="T6" fmla="*/ 58 w 91"/>
                <a:gd name="T7" fmla="*/ 2 h 136"/>
                <a:gd name="T8" fmla="*/ 70 w 91"/>
                <a:gd name="T9" fmla="*/ 7 h 136"/>
                <a:gd name="T10" fmla="*/ 82 w 91"/>
                <a:gd name="T11" fmla="*/ 19 h 136"/>
                <a:gd name="T12" fmla="*/ 86 w 91"/>
                <a:gd name="T13" fmla="*/ 35 h 136"/>
                <a:gd name="T14" fmla="*/ 58 w 91"/>
                <a:gd name="T15" fmla="*/ 64 h 136"/>
                <a:gd name="T16" fmla="*/ 83 w 91"/>
                <a:gd name="T17" fmla="*/ 75 h 136"/>
                <a:gd name="T18" fmla="*/ 91 w 91"/>
                <a:gd name="T19" fmla="*/ 97 h 136"/>
                <a:gd name="T20" fmla="*/ 86 w 91"/>
                <a:gd name="T21" fmla="*/ 115 h 136"/>
                <a:gd name="T22" fmla="*/ 73 w 91"/>
                <a:gd name="T23" fmla="*/ 128 h 136"/>
                <a:gd name="T24" fmla="*/ 59 w 91"/>
                <a:gd name="T25" fmla="*/ 133 h 136"/>
                <a:gd name="T26" fmla="*/ 43 w 91"/>
                <a:gd name="T27" fmla="*/ 135 h 136"/>
                <a:gd name="T28" fmla="*/ 22 w 91"/>
                <a:gd name="T29" fmla="*/ 136 h 136"/>
                <a:gd name="T30" fmla="*/ 0 w 91"/>
                <a:gd name="T31" fmla="*/ 136 h 136"/>
                <a:gd name="T32" fmla="*/ 0 w 91"/>
                <a:gd name="T33" fmla="*/ 0 h 136"/>
                <a:gd name="T34" fmla="*/ 35 w 91"/>
                <a:gd name="T35" fmla="*/ 54 h 136"/>
                <a:gd name="T36" fmla="*/ 49 w 91"/>
                <a:gd name="T37" fmla="*/ 53 h 136"/>
                <a:gd name="T38" fmla="*/ 57 w 91"/>
                <a:gd name="T39" fmla="*/ 48 h 136"/>
                <a:gd name="T40" fmla="*/ 59 w 91"/>
                <a:gd name="T41" fmla="*/ 38 h 136"/>
                <a:gd name="T42" fmla="*/ 57 w 91"/>
                <a:gd name="T43" fmla="*/ 29 h 136"/>
                <a:gd name="T44" fmla="*/ 49 w 91"/>
                <a:gd name="T45" fmla="*/ 24 h 136"/>
                <a:gd name="T46" fmla="*/ 36 w 91"/>
                <a:gd name="T47" fmla="*/ 23 h 136"/>
                <a:gd name="T48" fmla="*/ 29 w 91"/>
                <a:gd name="T49" fmla="*/ 23 h 136"/>
                <a:gd name="T50" fmla="*/ 29 w 91"/>
                <a:gd name="T51" fmla="*/ 54 h 136"/>
                <a:gd name="T52" fmla="*/ 35 w 91"/>
                <a:gd name="T53" fmla="*/ 54 h 136"/>
                <a:gd name="T54" fmla="*/ 40 w 91"/>
                <a:gd name="T55" fmla="*/ 113 h 136"/>
                <a:gd name="T56" fmla="*/ 57 w 91"/>
                <a:gd name="T57" fmla="*/ 108 h 136"/>
                <a:gd name="T58" fmla="*/ 62 w 91"/>
                <a:gd name="T59" fmla="*/ 94 h 136"/>
                <a:gd name="T60" fmla="*/ 57 w 91"/>
                <a:gd name="T61" fmla="*/ 81 h 136"/>
                <a:gd name="T62" fmla="*/ 41 w 91"/>
                <a:gd name="T63" fmla="*/ 77 h 136"/>
                <a:gd name="T64" fmla="*/ 29 w 91"/>
                <a:gd name="T65" fmla="*/ 77 h 136"/>
                <a:gd name="T66" fmla="*/ 29 w 91"/>
                <a:gd name="T67" fmla="*/ 113 h 136"/>
                <a:gd name="T68" fmla="*/ 40 w 91"/>
                <a:gd name="T69" fmla="*/ 113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36">
                  <a:moveTo>
                    <a:pt x="0" y="0"/>
                  </a:moveTo>
                  <a:cubicBezTo>
                    <a:pt x="25" y="0"/>
                    <a:pt x="25" y="0"/>
                    <a:pt x="25" y="0"/>
                  </a:cubicBezTo>
                  <a:cubicBezTo>
                    <a:pt x="33" y="0"/>
                    <a:pt x="39" y="0"/>
                    <a:pt x="44" y="1"/>
                  </a:cubicBezTo>
                  <a:cubicBezTo>
                    <a:pt x="49" y="1"/>
                    <a:pt x="53" y="1"/>
                    <a:pt x="58" y="2"/>
                  </a:cubicBezTo>
                  <a:cubicBezTo>
                    <a:pt x="62" y="3"/>
                    <a:pt x="66" y="5"/>
                    <a:pt x="70" y="7"/>
                  </a:cubicBezTo>
                  <a:cubicBezTo>
                    <a:pt x="75" y="10"/>
                    <a:pt x="79" y="14"/>
                    <a:pt x="82" y="19"/>
                  </a:cubicBezTo>
                  <a:cubicBezTo>
                    <a:pt x="85" y="24"/>
                    <a:pt x="86" y="29"/>
                    <a:pt x="86" y="35"/>
                  </a:cubicBezTo>
                  <a:cubicBezTo>
                    <a:pt x="86" y="51"/>
                    <a:pt x="77" y="61"/>
                    <a:pt x="58" y="64"/>
                  </a:cubicBezTo>
                  <a:cubicBezTo>
                    <a:pt x="69" y="66"/>
                    <a:pt x="77" y="70"/>
                    <a:pt x="83" y="75"/>
                  </a:cubicBezTo>
                  <a:cubicBezTo>
                    <a:pt x="88" y="81"/>
                    <a:pt x="91" y="88"/>
                    <a:pt x="91" y="97"/>
                  </a:cubicBezTo>
                  <a:cubicBezTo>
                    <a:pt x="91" y="103"/>
                    <a:pt x="89" y="110"/>
                    <a:pt x="86" y="115"/>
                  </a:cubicBezTo>
                  <a:cubicBezTo>
                    <a:pt x="83" y="121"/>
                    <a:pt x="78" y="125"/>
                    <a:pt x="73" y="128"/>
                  </a:cubicBezTo>
                  <a:cubicBezTo>
                    <a:pt x="69" y="130"/>
                    <a:pt x="64" y="132"/>
                    <a:pt x="59" y="133"/>
                  </a:cubicBezTo>
                  <a:cubicBezTo>
                    <a:pt x="54" y="134"/>
                    <a:pt x="49" y="135"/>
                    <a:pt x="43" y="135"/>
                  </a:cubicBezTo>
                  <a:cubicBezTo>
                    <a:pt x="38" y="135"/>
                    <a:pt x="31" y="136"/>
                    <a:pt x="22" y="136"/>
                  </a:cubicBezTo>
                  <a:cubicBezTo>
                    <a:pt x="0" y="136"/>
                    <a:pt x="0" y="136"/>
                    <a:pt x="0" y="136"/>
                  </a:cubicBezTo>
                  <a:lnTo>
                    <a:pt x="0" y="0"/>
                  </a:lnTo>
                  <a:close/>
                  <a:moveTo>
                    <a:pt x="35" y="54"/>
                  </a:moveTo>
                  <a:cubicBezTo>
                    <a:pt x="41" y="54"/>
                    <a:pt x="45" y="54"/>
                    <a:pt x="49" y="53"/>
                  </a:cubicBezTo>
                  <a:cubicBezTo>
                    <a:pt x="52" y="52"/>
                    <a:pt x="55" y="50"/>
                    <a:pt x="57" y="48"/>
                  </a:cubicBezTo>
                  <a:cubicBezTo>
                    <a:pt x="58" y="46"/>
                    <a:pt x="59" y="42"/>
                    <a:pt x="59" y="38"/>
                  </a:cubicBezTo>
                  <a:cubicBezTo>
                    <a:pt x="59" y="34"/>
                    <a:pt x="58" y="31"/>
                    <a:pt x="57" y="29"/>
                  </a:cubicBezTo>
                  <a:cubicBezTo>
                    <a:pt x="55" y="27"/>
                    <a:pt x="53" y="25"/>
                    <a:pt x="49" y="24"/>
                  </a:cubicBezTo>
                  <a:cubicBezTo>
                    <a:pt x="46" y="23"/>
                    <a:pt x="41" y="23"/>
                    <a:pt x="36" y="23"/>
                  </a:cubicBezTo>
                  <a:cubicBezTo>
                    <a:pt x="29" y="23"/>
                    <a:pt x="29" y="23"/>
                    <a:pt x="29" y="23"/>
                  </a:cubicBezTo>
                  <a:cubicBezTo>
                    <a:pt x="29" y="54"/>
                    <a:pt x="29" y="54"/>
                    <a:pt x="29" y="54"/>
                  </a:cubicBezTo>
                  <a:lnTo>
                    <a:pt x="35" y="54"/>
                  </a:lnTo>
                  <a:close/>
                  <a:moveTo>
                    <a:pt x="40" y="113"/>
                  </a:moveTo>
                  <a:cubicBezTo>
                    <a:pt x="47" y="113"/>
                    <a:pt x="53" y="111"/>
                    <a:pt x="57" y="108"/>
                  </a:cubicBezTo>
                  <a:cubicBezTo>
                    <a:pt x="60" y="105"/>
                    <a:pt x="62" y="100"/>
                    <a:pt x="62" y="94"/>
                  </a:cubicBezTo>
                  <a:cubicBezTo>
                    <a:pt x="62" y="89"/>
                    <a:pt x="60" y="84"/>
                    <a:pt x="57" y="81"/>
                  </a:cubicBezTo>
                  <a:cubicBezTo>
                    <a:pt x="53" y="78"/>
                    <a:pt x="48" y="77"/>
                    <a:pt x="41" y="77"/>
                  </a:cubicBezTo>
                  <a:cubicBezTo>
                    <a:pt x="29" y="77"/>
                    <a:pt x="29" y="77"/>
                    <a:pt x="29" y="77"/>
                  </a:cubicBezTo>
                  <a:cubicBezTo>
                    <a:pt x="29" y="113"/>
                    <a:pt x="29" y="113"/>
                    <a:pt x="29" y="113"/>
                  </a:cubicBezTo>
                  <a:lnTo>
                    <a:pt x="40" y="1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19" name="Freeform 60"/>
            <p:cNvSpPr>
              <a:spLocks noEditPoints="1"/>
            </p:cNvSpPr>
            <p:nvPr userDrawn="1"/>
          </p:nvSpPr>
          <p:spPr bwMode="auto">
            <a:xfrm>
              <a:off x="11617402" y="3012413"/>
              <a:ext cx="38100" cy="38100"/>
            </a:xfrm>
            <a:custGeom>
              <a:avLst/>
              <a:gdLst>
                <a:gd name="T0" fmla="*/ 48 w 144"/>
                <a:gd name="T1" fmla="*/ 138 h 142"/>
                <a:gd name="T2" fmla="*/ 26 w 144"/>
                <a:gd name="T3" fmla="*/ 126 h 142"/>
                <a:gd name="T4" fmla="*/ 7 w 144"/>
                <a:gd name="T5" fmla="*/ 102 h 142"/>
                <a:gd name="T6" fmla="*/ 0 w 144"/>
                <a:gd name="T7" fmla="*/ 71 h 142"/>
                <a:gd name="T8" fmla="*/ 5 w 144"/>
                <a:gd name="T9" fmla="*/ 44 h 142"/>
                <a:gd name="T10" fmla="*/ 21 w 144"/>
                <a:gd name="T11" fmla="*/ 21 h 142"/>
                <a:gd name="T12" fmla="*/ 45 w 144"/>
                <a:gd name="T13" fmla="*/ 6 h 142"/>
                <a:gd name="T14" fmla="*/ 72 w 144"/>
                <a:gd name="T15" fmla="*/ 0 h 142"/>
                <a:gd name="T16" fmla="*/ 100 w 144"/>
                <a:gd name="T17" fmla="*/ 6 h 142"/>
                <a:gd name="T18" fmla="*/ 123 w 144"/>
                <a:gd name="T19" fmla="*/ 21 h 142"/>
                <a:gd name="T20" fmla="*/ 139 w 144"/>
                <a:gd name="T21" fmla="*/ 44 h 142"/>
                <a:gd name="T22" fmla="*/ 144 w 144"/>
                <a:gd name="T23" fmla="*/ 71 h 142"/>
                <a:gd name="T24" fmla="*/ 139 w 144"/>
                <a:gd name="T25" fmla="*/ 99 h 142"/>
                <a:gd name="T26" fmla="*/ 123 w 144"/>
                <a:gd name="T27" fmla="*/ 121 h 142"/>
                <a:gd name="T28" fmla="*/ 100 w 144"/>
                <a:gd name="T29" fmla="*/ 137 h 142"/>
                <a:gd name="T30" fmla="*/ 72 w 144"/>
                <a:gd name="T31" fmla="*/ 142 h 142"/>
                <a:gd name="T32" fmla="*/ 48 w 144"/>
                <a:gd name="T33" fmla="*/ 138 h 142"/>
                <a:gd name="T34" fmla="*/ 94 w 144"/>
                <a:gd name="T35" fmla="*/ 110 h 142"/>
                <a:gd name="T36" fmla="*/ 109 w 144"/>
                <a:gd name="T37" fmla="*/ 94 h 142"/>
                <a:gd name="T38" fmla="*/ 115 w 144"/>
                <a:gd name="T39" fmla="*/ 71 h 142"/>
                <a:gd name="T40" fmla="*/ 109 w 144"/>
                <a:gd name="T41" fmla="*/ 48 h 142"/>
                <a:gd name="T42" fmla="*/ 94 w 144"/>
                <a:gd name="T43" fmla="*/ 32 h 142"/>
                <a:gd name="T44" fmla="*/ 72 w 144"/>
                <a:gd name="T45" fmla="*/ 26 h 142"/>
                <a:gd name="T46" fmla="*/ 50 w 144"/>
                <a:gd name="T47" fmla="*/ 32 h 142"/>
                <a:gd name="T48" fmla="*/ 35 w 144"/>
                <a:gd name="T49" fmla="*/ 48 h 142"/>
                <a:gd name="T50" fmla="*/ 30 w 144"/>
                <a:gd name="T51" fmla="*/ 71 h 142"/>
                <a:gd name="T52" fmla="*/ 35 w 144"/>
                <a:gd name="T53" fmla="*/ 94 h 142"/>
                <a:gd name="T54" fmla="*/ 50 w 144"/>
                <a:gd name="T55" fmla="*/ 110 h 142"/>
                <a:gd name="T56" fmla="*/ 72 w 144"/>
                <a:gd name="T57" fmla="*/ 116 h 142"/>
                <a:gd name="T58" fmla="*/ 94 w 144"/>
                <a:gd name="T59" fmla="*/ 11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4" h="142">
                  <a:moveTo>
                    <a:pt x="48" y="138"/>
                  </a:moveTo>
                  <a:cubicBezTo>
                    <a:pt x="40" y="135"/>
                    <a:pt x="33" y="131"/>
                    <a:pt x="26" y="126"/>
                  </a:cubicBezTo>
                  <a:cubicBezTo>
                    <a:pt x="18" y="119"/>
                    <a:pt x="11" y="111"/>
                    <a:pt x="7" y="102"/>
                  </a:cubicBezTo>
                  <a:cubicBezTo>
                    <a:pt x="2" y="92"/>
                    <a:pt x="0" y="82"/>
                    <a:pt x="0" y="71"/>
                  </a:cubicBezTo>
                  <a:cubicBezTo>
                    <a:pt x="0" y="61"/>
                    <a:pt x="2" y="52"/>
                    <a:pt x="5" y="44"/>
                  </a:cubicBezTo>
                  <a:cubicBezTo>
                    <a:pt x="9" y="35"/>
                    <a:pt x="14" y="28"/>
                    <a:pt x="21" y="21"/>
                  </a:cubicBezTo>
                  <a:cubicBezTo>
                    <a:pt x="28" y="14"/>
                    <a:pt x="36" y="9"/>
                    <a:pt x="45" y="6"/>
                  </a:cubicBezTo>
                  <a:cubicBezTo>
                    <a:pt x="54" y="2"/>
                    <a:pt x="63" y="0"/>
                    <a:pt x="72" y="0"/>
                  </a:cubicBezTo>
                  <a:cubicBezTo>
                    <a:pt x="82" y="0"/>
                    <a:pt x="91" y="2"/>
                    <a:pt x="100" y="6"/>
                  </a:cubicBezTo>
                  <a:cubicBezTo>
                    <a:pt x="109" y="9"/>
                    <a:pt x="117" y="14"/>
                    <a:pt x="123" y="21"/>
                  </a:cubicBezTo>
                  <a:cubicBezTo>
                    <a:pt x="130" y="28"/>
                    <a:pt x="135" y="35"/>
                    <a:pt x="139" y="44"/>
                  </a:cubicBezTo>
                  <a:cubicBezTo>
                    <a:pt x="143" y="53"/>
                    <a:pt x="144" y="62"/>
                    <a:pt x="144" y="71"/>
                  </a:cubicBezTo>
                  <a:cubicBezTo>
                    <a:pt x="144" y="81"/>
                    <a:pt x="143" y="90"/>
                    <a:pt x="139" y="99"/>
                  </a:cubicBezTo>
                  <a:cubicBezTo>
                    <a:pt x="135" y="107"/>
                    <a:pt x="130" y="115"/>
                    <a:pt x="123" y="121"/>
                  </a:cubicBezTo>
                  <a:cubicBezTo>
                    <a:pt x="116" y="128"/>
                    <a:pt x="109" y="133"/>
                    <a:pt x="100" y="137"/>
                  </a:cubicBezTo>
                  <a:cubicBezTo>
                    <a:pt x="91" y="140"/>
                    <a:pt x="82" y="142"/>
                    <a:pt x="72" y="142"/>
                  </a:cubicBezTo>
                  <a:cubicBezTo>
                    <a:pt x="64" y="142"/>
                    <a:pt x="56" y="141"/>
                    <a:pt x="48" y="138"/>
                  </a:cubicBezTo>
                  <a:close/>
                  <a:moveTo>
                    <a:pt x="94" y="110"/>
                  </a:moveTo>
                  <a:cubicBezTo>
                    <a:pt x="101" y="106"/>
                    <a:pt x="106" y="101"/>
                    <a:pt x="109" y="94"/>
                  </a:cubicBezTo>
                  <a:cubicBezTo>
                    <a:pt x="113" y="87"/>
                    <a:pt x="115" y="79"/>
                    <a:pt x="115" y="71"/>
                  </a:cubicBezTo>
                  <a:cubicBezTo>
                    <a:pt x="115" y="63"/>
                    <a:pt x="113" y="55"/>
                    <a:pt x="109" y="48"/>
                  </a:cubicBezTo>
                  <a:cubicBezTo>
                    <a:pt x="106" y="41"/>
                    <a:pt x="101" y="36"/>
                    <a:pt x="94" y="32"/>
                  </a:cubicBezTo>
                  <a:cubicBezTo>
                    <a:pt x="88" y="28"/>
                    <a:pt x="80" y="26"/>
                    <a:pt x="72" y="26"/>
                  </a:cubicBezTo>
                  <a:cubicBezTo>
                    <a:pt x="64" y="26"/>
                    <a:pt x="57" y="28"/>
                    <a:pt x="50" y="32"/>
                  </a:cubicBezTo>
                  <a:cubicBezTo>
                    <a:pt x="44" y="36"/>
                    <a:pt x="39" y="41"/>
                    <a:pt x="35" y="48"/>
                  </a:cubicBezTo>
                  <a:cubicBezTo>
                    <a:pt x="32" y="55"/>
                    <a:pt x="30" y="63"/>
                    <a:pt x="30" y="71"/>
                  </a:cubicBezTo>
                  <a:cubicBezTo>
                    <a:pt x="30" y="80"/>
                    <a:pt x="32" y="87"/>
                    <a:pt x="35" y="94"/>
                  </a:cubicBezTo>
                  <a:cubicBezTo>
                    <a:pt x="39" y="101"/>
                    <a:pt x="44" y="106"/>
                    <a:pt x="50" y="110"/>
                  </a:cubicBezTo>
                  <a:cubicBezTo>
                    <a:pt x="56" y="114"/>
                    <a:pt x="64" y="116"/>
                    <a:pt x="72" y="116"/>
                  </a:cubicBezTo>
                  <a:cubicBezTo>
                    <a:pt x="81" y="116"/>
                    <a:pt x="88" y="114"/>
                    <a:pt x="94" y="1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0" name="Freeform 61"/>
            <p:cNvSpPr>
              <a:spLocks/>
            </p:cNvSpPr>
            <p:nvPr userDrawn="1"/>
          </p:nvSpPr>
          <p:spPr bwMode="auto">
            <a:xfrm>
              <a:off x="11657089" y="3014001"/>
              <a:ext cx="25400" cy="36513"/>
            </a:xfrm>
            <a:custGeom>
              <a:avLst/>
              <a:gdLst>
                <a:gd name="T0" fmla="*/ 6 w 16"/>
                <a:gd name="T1" fmla="*/ 4 h 23"/>
                <a:gd name="T2" fmla="*/ 0 w 16"/>
                <a:gd name="T3" fmla="*/ 4 h 23"/>
                <a:gd name="T4" fmla="*/ 0 w 16"/>
                <a:gd name="T5" fmla="*/ 0 h 23"/>
                <a:gd name="T6" fmla="*/ 16 w 16"/>
                <a:gd name="T7" fmla="*/ 0 h 23"/>
                <a:gd name="T8" fmla="*/ 16 w 16"/>
                <a:gd name="T9" fmla="*/ 4 h 23"/>
                <a:gd name="T10" fmla="*/ 10 w 16"/>
                <a:gd name="T11" fmla="*/ 4 h 23"/>
                <a:gd name="T12" fmla="*/ 10 w 16"/>
                <a:gd name="T13" fmla="*/ 23 h 23"/>
                <a:gd name="T14" fmla="*/ 6 w 16"/>
                <a:gd name="T15" fmla="*/ 23 h 23"/>
                <a:gd name="T16" fmla="*/ 6 w 16"/>
                <a:gd name="T17"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3">
                  <a:moveTo>
                    <a:pt x="6" y="4"/>
                  </a:moveTo>
                  <a:lnTo>
                    <a:pt x="0" y="4"/>
                  </a:lnTo>
                  <a:lnTo>
                    <a:pt x="0" y="0"/>
                  </a:lnTo>
                  <a:lnTo>
                    <a:pt x="16" y="0"/>
                  </a:lnTo>
                  <a:lnTo>
                    <a:pt x="16" y="4"/>
                  </a:lnTo>
                  <a:lnTo>
                    <a:pt x="10" y="4"/>
                  </a:lnTo>
                  <a:lnTo>
                    <a:pt x="10" y="23"/>
                  </a:lnTo>
                  <a:lnTo>
                    <a:pt x="6" y="23"/>
                  </a:lnTo>
                  <a:lnTo>
                    <a:pt x="6"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1" name="Freeform 62"/>
            <p:cNvSpPr>
              <a:spLocks/>
            </p:cNvSpPr>
            <p:nvPr userDrawn="1"/>
          </p:nvSpPr>
          <p:spPr bwMode="auto">
            <a:xfrm>
              <a:off x="11685664" y="3014001"/>
              <a:ext cx="25400" cy="36513"/>
            </a:xfrm>
            <a:custGeom>
              <a:avLst/>
              <a:gdLst>
                <a:gd name="T0" fmla="*/ 6 w 16"/>
                <a:gd name="T1" fmla="*/ 4 h 23"/>
                <a:gd name="T2" fmla="*/ 0 w 16"/>
                <a:gd name="T3" fmla="*/ 4 h 23"/>
                <a:gd name="T4" fmla="*/ 0 w 16"/>
                <a:gd name="T5" fmla="*/ 0 h 23"/>
                <a:gd name="T6" fmla="*/ 16 w 16"/>
                <a:gd name="T7" fmla="*/ 0 h 23"/>
                <a:gd name="T8" fmla="*/ 16 w 16"/>
                <a:gd name="T9" fmla="*/ 4 h 23"/>
                <a:gd name="T10" fmla="*/ 11 w 16"/>
                <a:gd name="T11" fmla="*/ 4 h 23"/>
                <a:gd name="T12" fmla="*/ 11 w 16"/>
                <a:gd name="T13" fmla="*/ 23 h 23"/>
                <a:gd name="T14" fmla="*/ 6 w 16"/>
                <a:gd name="T15" fmla="*/ 23 h 23"/>
                <a:gd name="T16" fmla="*/ 6 w 16"/>
                <a:gd name="T17"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3">
                  <a:moveTo>
                    <a:pt x="6" y="4"/>
                  </a:moveTo>
                  <a:lnTo>
                    <a:pt x="0" y="4"/>
                  </a:lnTo>
                  <a:lnTo>
                    <a:pt x="0" y="0"/>
                  </a:lnTo>
                  <a:lnTo>
                    <a:pt x="16" y="0"/>
                  </a:lnTo>
                  <a:lnTo>
                    <a:pt x="16" y="4"/>
                  </a:lnTo>
                  <a:lnTo>
                    <a:pt x="11" y="4"/>
                  </a:lnTo>
                  <a:lnTo>
                    <a:pt x="11" y="23"/>
                  </a:lnTo>
                  <a:lnTo>
                    <a:pt x="6" y="23"/>
                  </a:lnTo>
                  <a:lnTo>
                    <a:pt x="6"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2" name="Freeform 63"/>
            <p:cNvSpPr>
              <a:spLocks/>
            </p:cNvSpPr>
            <p:nvPr userDrawn="1"/>
          </p:nvSpPr>
          <p:spPr bwMode="auto">
            <a:xfrm>
              <a:off x="11717414" y="3014001"/>
              <a:ext cx="20638" cy="36513"/>
            </a:xfrm>
            <a:custGeom>
              <a:avLst/>
              <a:gdLst>
                <a:gd name="T0" fmla="*/ 0 w 13"/>
                <a:gd name="T1" fmla="*/ 0 h 23"/>
                <a:gd name="T2" fmla="*/ 13 w 13"/>
                <a:gd name="T3" fmla="*/ 0 h 23"/>
                <a:gd name="T4" fmla="*/ 13 w 13"/>
                <a:gd name="T5" fmla="*/ 4 h 23"/>
                <a:gd name="T6" fmla="*/ 5 w 13"/>
                <a:gd name="T7" fmla="*/ 4 h 23"/>
                <a:gd name="T8" fmla="*/ 5 w 13"/>
                <a:gd name="T9" fmla="*/ 9 h 23"/>
                <a:gd name="T10" fmla="*/ 13 w 13"/>
                <a:gd name="T11" fmla="*/ 9 h 23"/>
                <a:gd name="T12" fmla="*/ 13 w 13"/>
                <a:gd name="T13" fmla="*/ 13 h 23"/>
                <a:gd name="T14" fmla="*/ 5 w 13"/>
                <a:gd name="T15" fmla="*/ 13 h 23"/>
                <a:gd name="T16" fmla="*/ 5 w 13"/>
                <a:gd name="T17" fmla="*/ 19 h 23"/>
                <a:gd name="T18" fmla="*/ 13 w 13"/>
                <a:gd name="T19" fmla="*/ 19 h 23"/>
                <a:gd name="T20" fmla="*/ 13 w 13"/>
                <a:gd name="T21" fmla="*/ 23 h 23"/>
                <a:gd name="T22" fmla="*/ 0 w 13"/>
                <a:gd name="T23" fmla="*/ 23 h 23"/>
                <a:gd name="T24" fmla="*/ 0 w 13"/>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3">
                  <a:moveTo>
                    <a:pt x="0" y="0"/>
                  </a:moveTo>
                  <a:lnTo>
                    <a:pt x="13" y="0"/>
                  </a:lnTo>
                  <a:lnTo>
                    <a:pt x="13" y="4"/>
                  </a:lnTo>
                  <a:lnTo>
                    <a:pt x="5" y="4"/>
                  </a:lnTo>
                  <a:lnTo>
                    <a:pt x="5" y="9"/>
                  </a:lnTo>
                  <a:lnTo>
                    <a:pt x="13" y="9"/>
                  </a:lnTo>
                  <a:lnTo>
                    <a:pt x="13" y="13"/>
                  </a:lnTo>
                  <a:lnTo>
                    <a:pt x="5" y="13"/>
                  </a:lnTo>
                  <a:lnTo>
                    <a:pt x="5" y="19"/>
                  </a:lnTo>
                  <a:lnTo>
                    <a:pt x="13" y="19"/>
                  </a:lnTo>
                  <a:lnTo>
                    <a:pt x="13" y="23"/>
                  </a:lnTo>
                  <a:lnTo>
                    <a:pt x="0" y="2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sp>
          <p:nvSpPr>
            <p:cNvPr id="123" name="Freeform 64"/>
            <p:cNvSpPr>
              <a:spLocks/>
            </p:cNvSpPr>
            <p:nvPr userDrawn="1"/>
          </p:nvSpPr>
          <p:spPr bwMode="auto">
            <a:xfrm>
              <a:off x="11745989" y="3014001"/>
              <a:ext cx="33338" cy="36513"/>
            </a:xfrm>
            <a:custGeom>
              <a:avLst/>
              <a:gdLst>
                <a:gd name="T0" fmla="*/ 0 w 128"/>
                <a:gd name="T1" fmla="*/ 0 h 136"/>
                <a:gd name="T2" fmla="*/ 30 w 128"/>
                <a:gd name="T3" fmla="*/ 0 h 136"/>
                <a:gd name="T4" fmla="*/ 90 w 128"/>
                <a:gd name="T5" fmla="*/ 79 h 136"/>
                <a:gd name="T6" fmla="*/ 102 w 128"/>
                <a:gd name="T7" fmla="*/ 103 h 136"/>
                <a:gd name="T8" fmla="*/ 101 w 128"/>
                <a:gd name="T9" fmla="*/ 89 h 136"/>
                <a:gd name="T10" fmla="*/ 100 w 128"/>
                <a:gd name="T11" fmla="*/ 76 h 136"/>
                <a:gd name="T12" fmla="*/ 100 w 128"/>
                <a:gd name="T13" fmla="*/ 0 h 136"/>
                <a:gd name="T14" fmla="*/ 128 w 128"/>
                <a:gd name="T15" fmla="*/ 0 h 136"/>
                <a:gd name="T16" fmla="*/ 128 w 128"/>
                <a:gd name="T17" fmla="*/ 136 h 136"/>
                <a:gd name="T18" fmla="*/ 100 w 128"/>
                <a:gd name="T19" fmla="*/ 136 h 136"/>
                <a:gd name="T20" fmla="*/ 38 w 128"/>
                <a:gd name="T21" fmla="*/ 55 h 136"/>
                <a:gd name="T22" fmla="*/ 26 w 128"/>
                <a:gd name="T23" fmla="*/ 31 h 136"/>
                <a:gd name="T24" fmla="*/ 28 w 128"/>
                <a:gd name="T25" fmla="*/ 45 h 136"/>
                <a:gd name="T26" fmla="*/ 28 w 128"/>
                <a:gd name="T27" fmla="*/ 58 h 136"/>
                <a:gd name="T28" fmla="*/ 28 w 128"/>
                <a:gd name="T29" fmla="*/ 136 h 136"/>
                <a:gd name="T30" fmla="*/ 0 w 128"/>
                <a:gd name="T31" fmla="*/ 136 h 136"/>
                <a:gd name="T32" fmla="*/ 0 w 128"/>
                <a:gd name="T3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8" h="136">
                  <a:moveTo>
                    <a:pt x="0" y="0"/>
                  </a:moveTo>
                  <a:cubicBezTo>
                    <a:pt x="30" y="0"/>
                    <a:pt x="30" y="0"/>
                    <a:pt x="30" y="0"/>
                  </a:cubicBezTo>
                  <a:cubicBezTo>
                    <a:pt x="90" y="79"/>
                    <a:pt x="90" y="79"/>
                    <a:pt x="90" y="79"/>
                  </a:cubicBezTo>
                  <a:cubicBezTo>
                    <a:pt x="94" y="84"/>
                    <a:pt x="98" y="92"/>
                    <a:pt x="102" y="103"/>
                  </a:cubicBezTo>
                  <a:cubicBezTo>
                    <a:pt x="101" y="98"/>
                    <a:pt x="101" y="93"/>
                    <a:pt x="101" y="89"/>
                  </a:cubicBezTo>
                  <a:cubicBezTo>
                    <a:pt x="100" y="85"/>
                    <a:pt x="100" y="81"/>
                    <a:pt x="100" y="76"/>
                  </a:cubicBezTo>
                  <a:cubicBezTo>
                    <a:pt x="100" y="0"/>
                    <a:pt x="100" y="0"/>
                    <a:pt x="100" y="0"/>
                  </a:cubicBezTo>
                  <a:cubicBezTo>
                    <a:pt x="128" y="0"/>
                    <a:pt x="128" y="0"/>
                    <a:pt x="128" y="0"/>
                  </a:cubicBezTo>
                  <a:cubicBezTo>
                    <a:pt x="128" y="136"/>
                    <a:pt x="128" y="136"/>
                    <a:pt x="128" y="136"/>
                  </a:cubicBezTo>
                  <a:cubicBezTo>
                    <a:pt x="100" y="136"/>
                    <a:pt x="100" y="136"/>
                    <a:pt x="100" y="136"/>
                  </a:cubicBezTo>
                  <a:cubicBezTo>
                    <a:pt x="38" y="55"/>
                    <a:pt x="38" y="55"/>
                    <a:pt x="38" y="55"/>
                  </a:cubicBezTo>
                  <a:cubicBezTo>
                    <a:pt x="35" y="51"/>
                    <a:pt x="31" y="43"/>
                    <a:pt x="26" y="31"/>
                  </a:cubicBezTo>
                  <a:cubicBezTo>
                    <a:pt x="27" y="37"/>
                    <a:pt x="27" y="41"/>
                    <a:pt x="28" y="45"/>
                  </a:cubicBezTo>
                  <a:cubicBezTo>
                    <a:pt x="28" y="49"/>
                    <a:pt x="28" y="54"/>
                    <a:pt x="28" y="58"/>
                  </a:cubicBezTo>
                  <a:cubicBezTo>
                    <a:pt x="28" y="136"/>
                    <a:pt x="28" y="136"/>
                    <a:pt x="28" y="136"/>
                  </a:cubicBezTo>
                  <a:cubicBezTo>
                    <a:pt x="0" y="136"/>
                    <a:pt x="0" y="136"/>
                    <a:pt x="0" y="136"/>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dirty="0"/>
            </a:p>
          </p:txBody>
        </p:sp>
      </p:grpSp>
    </p:spTree>
    <p:extLst>
      <p:ext uri="{BB962C8B-B14F-4D97-AF65-F5344CB8AC3E}">
        <p14:creationId xmlns:p14="http://schemas.microsoft.com/office/powerpoint/2010/main" val="188974149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 id="2147483730" r:id="rId18"/>
    <p:sldLayoutId id="2147483731" r:id="rId19"/>
    <p:sldLayoutId id="2147483732" r:id="rId20"/>
    <p:sldLayoutId id="2147483733" r:id="rId21"/>
    <p:sldLayoutId id="2147483734" r:id="rId22"/>
    <p:sldLayoutId id="2147483735" r:id="rId23"/>
    <p:sldLayoutId id="2147483736" r:id="rId24"/>
    <p:sldLayoutId id="2147483737" r:id="rId25"/>
    <p:sldLayoutId id="2147483738" r:id="rId26"/>
    <p:sldLayoutId id="2147483739" r:id="rId27"/>
    <p:sldLayoutId id="2147483740" r:id="rId28"/>
    <p:sldLayoutId id="2147483741" r:id="rId29"/>
    <p:sldLayoutId id="2147483742" r:id="rId30"/>
    <p:sldLayoutId id="2147483743" r:id="rId31"/>
    <p:sldLayoutId id="2147483744" r:id="rId32"/>
    <p:sldLayoutId id="2147483745" r:id="rId33"/>
    <p:sldLayoutId id="2147483746" r:id="rId34"/>
    <p:sldLayoutId id="2147483747" r:id="rId35"/>
    <p:sldLayoutId id="2147483748" r:id="rId36"/>
    <p:sldLayoutId id="2147483749" r:id="rId37"/>
    <p:sldLayoutId id="2147483750" r:id="rId38"/>
    <p:sldLayoutId id="2147483751" r:id="rId39"/>
    <p:sldLayoutId id="2147483752" r:id="rId40"/>
    <p:sldLayoutId id="2147483753" r:id="rId4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b="1" kern="1200" spc="-100" baseline="0">
          <a:solidFill>
            <a:schemeClr val="bg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552">
          <p15:clr>
            <a:srgbClr val="F26B43"/>
          </p15:clr>
        </p15:guide>
        <p15:guide id="2" orient="horz" pos="2996">
          <p15:clr>
            <a:srgbClr val="F26B43"/>
          </p15:clr>
        </p15:guide>
        <p15:guide id="3" orient="horz" pos="2438">
          <p15:clr>
            <a:srgbClr val="F26B43"/>
          </p15:clr>
        </p15:guide>
        <p15:guide id="4" orient="horz" pos="1882">
          <p15:clr>
            <a:srgbClr val="F26B43"/>
          </p15:clr>
        </p15:guide>
        <p15:guide id="5" orient="horz" pos="1324">
          <p15:clr>
            <a:srgbClr val="F26B43"/>
          </p15:clr>
        </p15:guide>
        <p15:guide id="6" orient="horz" pos="768">
          <p15:clr>
            <a:srgbClr val="F26B43"/>
          </p15:clr>
        </p15:guide>
        <p15:guide id="7" pos="3840">
          <p15:clr>
            <a:srgbClr val="F26B43"/>
          </p15:clr>
        </p15:guide>
        <p15:guide id="8" pos="770">
          <p15:clr>
            <a:srgbClr val="F26B43"/>
          </p15:clr>
        </p15:guide>
        <p15:guide id="9" pos="1382">
          <p15:clr>
            <a:srgbClr val="F26B43"/>
          </p15:clr>
        </p15:guide>
        <p15:guide id="10" pos="1998">
          <p15:clr>
            <a:srgbClr val="F26B43"/>
          </p15:clr>
        </p15:guide>
        <p15:guide id="11" pos="2612">
          <p15:clr>
            <a:srgbClr val="F26B43"/>
          </p15:clr>
        </p15:guide>
        <p15:guide id="12" pos="3226">
          <p15:clr>
            <a:srgbClr val="F26B43"/>
          </p15:clr>
        </p15:guide>
        <p15:guide id="13" pos="4454">
          <p15:clr>
            <a:srgbClr val="F26B43"/>
          </p15:clr>
        </p15:guide>
        <p15:guide id="14" pos="5070">
          <p15:clr>
            <a:srgbClr val="F26B43"/>
          </p15:clr>
        </p15:guide>
        <p15:guide id="15" pos="5682">
          <p15:clr>
            <a:srgbClr val="F26B43"/>
          </p15:clr>
        </p15:guide>
        <p15:guide id="16" pos="6298">
          <p15:clr>
            <a:srgbClr val="F26B43"/>
          </p15:clr>
        </p15:guide>
        <p15:guide id="17" pos="6912">
          <p15:clr>
            <a:srgbClr val="F26B43"/>
          </p15:clr>
        </p15:guide>
        <p15:guide id="18" pos="6602">
          <p15:clr>
            <a:srgbClr val="F26B43"/>
          </p15:clr>
        </p15:guide>
        <p15:guide id="19" pos="5990">
          <p15:clr>
            <a:srgbClr val="F26B43"/>
          </p15:clr>
        </p15:guide>
        <p15:guide id="20" pos="5376">
          <p15:clr>
            <a:srgbClr val="F26B43"/>
          </p15:clr>
        </p15:guide>
        <p15:guide id="21" pos="4762">
          <p15:clr>
            <a:srgbClr val="F26B43"/>
          </p15:clr>
        </p15:guide>
        <p15:guide id="22" pos="4146">
          <p15:clr>
            <a:srgbClr val="F26B43"/>
          </p15:clr>
        </p15:guide>
        <p15:guide id="23" pos="3530">
          <p15:clr>
            <a:srgbClr val="F26B43"/>
          </p15:clr>
        </p15:guide>
        <p15:guide id="24" pos="2916">
          <p15:clr>
            <a:srgbClr val="F26B43"/>
          </p15:clr>
        </p15:guide>
        <p15:guide id="25" pos="2304">
          <p15:clr>
            <a:srgbClr val="F26B43"/>
          </p15:clr>
        </p15:guide>
        <p15:guide id="26" pos="1688">
          <p15:clr>
            <a:srgbClr val="F26B43"/>
          </p15:clr>
        </p15:guide>
        <p15:guide id="27" pos="107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moa.lygren@norrbotten.s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samarbeta.nll.se/producentplats/provningavbarnetsbastaiarenden/_layouts/15/VISDocIdRedir.aspx?ID=ARBGRP882-1153265462-48" TargetMode="External"/><Relationship Id="rId2" Type="http://schemas.openxmlformats.org/officeDocument/2006/relationships/hyperlink" Target="https://samarbeta.nll.se/producentplats/provningavbarnetsbastaiarenden/_layouts/15/VISDocIdRedir.aspx?ID=ARBGRP882-1153265462-47" TargetMode="External"/><Relationship Id="rId1" Type="http://schemas.openxmlformats.org/officeDocument/2006/relationships/slideLayout" Target="../slideLayouts/slideLayout4.xml"/><Relationship Id="rId4" Type="http://schemas.openxmlformats.org/officeDocument/2006/relationships/hyperlink" Target="https://samarbeta.nll.se/producentplats/provningavbarnetsbastaiarenden/_layouts/15/VISDocIdRedir.aspx?ID=ARBGRP882-1153265462-49"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insidan.nll.se/Ledning--styrning/Barnkonventionen/provning-av-barnets-basta/stod-vid-provning-av-barnets-basta/"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scholar.google.com/" TargetMode="External"/><Relationship Id="rId2" Type="http://schemas.openxmlformats.org/officeDocument/2006/relationships/hyperlink" Target="https://www.diva-portal.org/smash/search.jsf?dswid=-5513" TargetMode="External"/><Relationship Id="rId1" Type="http://schemas.openxmlformats.org/officeDocument/2006/relationships/slideLayout" Target="../slideLayouts/slideLayout4.xml"/><Relationship Id="rId4" Type="http://schemas.openxmlformats.org/officeDocument/2006/relationships/hyperlink" Target="https://www.ltu.se/ltu/lib/med-e-lib"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provningbarnetsbasta.barnombudsmannen.se/"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59496" y="1340768"/>
            <a:ext cx="9755187" cy="1768475"/>
          </a:xfrm>
        </p:spPr>
        <p:txBody>
          <a:bodyPr/>
          <a:lstStyle/>
          <a:p>
            <a:r>
              <a:rPr lang="sv-SE" sz="6600" dirty="0" smtClean="0"/>
              <a:t>Prövning av barnets bästa i beslut som gäller enskilda barn eller grupper av barn </a:t>
            </a:r>
            <a:endParaRPr lang="sv-SE" sz="6600" dirty="0"/>
          </a:p>
        </p:txBody>
      </p:sp>
      <p:sp>
        <p:nvSpPr>
          <p:cNvPr id="3" name="Platshållare för bildnummer 2"/>
          <p:cNvSpPr>
            <a:spLocks noGrp="1"/>
          </p:cNvSpPr>
          <p:nvPr>
            <p:ph type="sldNum" sz="quarter" idx="12"/>
          </p:nvPr>
        </p:nvSpPr>
        <p:spPr/>
        <p:txBody>
          <a:bodyPr/>
          <a:lstStyle/>
          <a:p>
            <a:fld id="{77247564-E29A-4039-A521-FA633551344B}" type="slidenum">
              <a:rPr lang="sv-SE" smtClean="0"/>
              <a:t>1</a:t>
            </a:fld>
            <a:endParaRPr lang="sv-SE" dirty="0"/>
          </a:p>
        </p:txBody>
      </p:sp>
      <p:sp>
        <p:nvSpPr>
          <p:cNvPr id="4" name="Platshållare för text 3"/>
          <p:cNvSpPr>
            <a:spLocks noGrp="1"/>
          </p:cNvSpPr>
          <p:nvPr>
            <p:ph type="body" sz="quarter" idx="13"/>
          </p:nvPr>
        </p:nvSpPr>
        <p:spPr>
          <a:xfrm>
            <a:off x="1238506" y="4077072"/>
            <a:ext cx="9750425" cy="1768475"/>
          </a:xfrm>
        </p:spPr>
        <p:txBody>
          <a:bodyPr>
            <a:normAutofit/>
          </a:bodyPr>
          <a:lstStyle/>
          <a:p>
            <a:r>
              <a:rPr lang="sv-SE" sz="2000" dirty="0" smtClean="0"/>
              <a:t>Kontakt vid frågor:</a:t>
            </a:r>
            <a:br>
              <a:rPr lang="sv-SE" sz="2000" dirty="0" smtClean="0"/>
            </a:br>
            <a:r>
              <a:rPr lang="sv-SE" sz="2000" dirty="0" smtClean="0"/>
              <a:t>Moa Lygren</a:t>
            </a:r>
            <a:br>
              <a:rPr lang="sv-SE" sz="2000" dirty="0" smtClean="0"/>
            </a:br>
            <a:r>
              <a:rPr lang="sv-SE" sz="2000" dirty="0" smtClean="0"/>
              <a:t>Strateg, Regionstab</a:t>
            </a:r>
            <a:br>
              <a:rPr lang="sv-SE" sz="2000" dirty="0" smtClean="0"/>
            </a:br>
            <a:r>
              <a:rPr lang="sv-SE" sz="2000" dirty="0" smtClean="0">
                <a:hlinkClick r:id="rId2"/>
              </a:rPr>
              <a:t>moa.lygren@norrbotten.se</a:t>
            </a:r>
            <a:r>
              <a:rPr lang="sv-SE" sz="2000" dirty="0" smtClean="0"/>
              <a:t> </a:t>
            </a:r>
          </a:p>
        </p:txBody>
      </p:sp>
    </p:spTree>
    <p:extLst>
      <p:ext uri="{BB962C8B-B14F-4D97-AF65-F5344CB8AC3E}">
        <p14:creationId xmlns:p14="http://schemas.microsoft.com/office/powerpoint/2010/main" val="3816097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587501" y="512494"/>
            <a:ext cx="8506923" cy="1112021"/>
          </a:xfrm>
        </p:spPr>
        <p:txBody>
          <a:bodyPr/>
          <a:lstStyle/>
          <a:p>
            <a:r>
              <a:rPr lang="sv-SE" dirty="0">
                <a:solidFill>
                  <a:schemeClr val="tx1"/>
                </a:solidFill>
              </a:rPr>
              <a:t>FN-kommittén för barnets rättigheter menar att barnets bästa är:</a:t>
            </a:r>
          </a:p>
        </p:txBody>
      </p:sp>
      <p:sp>
        <p:nvSpPr>
          <p:cNvPr id="3" name="Platshållare för innehåll 2"/>
          <p:cNvSpPr>
            <a:spLocks noGrp="1"/>
          </p:cNvSpPr>
          <p:nvPr>
            <p:ph sz="half" idx="1"/>
          </p:nvPr>
        </p:nvSpPr>
        <p:spPr>
          <a:xfrm>
            <a:off x="1155701" y="1753272"/>
            <a:ext cx="9740900" cy="4065445"/>
          </a:xfrm>
        </p:spPr>
        <p:txBody>
          <a:bodyPr/>
          <a:lstStyle/>
          <a:p>
            <a:pPr lvl="0"/>
            <a:r>
              <a:rPr lang="sv-SE" b="1" dirty="0"/>
              <a:t>En materiell rättighet: </a:t>
            </a:r>
            <a:r>
              <a:rPr lang="sv-SE" dirty="0"/>
              <a:t>det vill säga att barnet har rätt att få sitt bästa bedömt och beaktat när olika intressen vägs mot varandra. Barnets bästa ska i denna bedömning, när olika intressen vägs mot varandra, väga tungt men inte ensamt vara utslagsgivande. I det enskilda fallet kan således andra samhällsintressen väga tyngre.</a:t>
            </a:r>
          </a:p>
          <a:p>
            <a:pPr lvl="0"/>
            <a:r>
              <a:rPr lang="sv-SE" b="1" dirty="0"/>
              <a:t>En rättslig tolkningsprincip: </a:t>
            </a:r>
            <a:r>
              <a:rPr lang="sv-SE" dirty="0"/>
              <a:t>om det finns fler tolkningsmöjligheter ska den tolkning väljas som mest verkningsfullt tillgodoser barnets bästa.</a:t>
            </a:r>
          </a:p>
          <a:p>
            <a:pPr lvl="0"/>
            <a:r>
              <a:rPr lang="sv-SE" b="1" dirty="0"/>
              <a:t>Ett tillvägagångssätt</a:t>
            </a:r>
            <a:r>
              <a:rPr lang="sv-SE" dirty="0"/>
              <a:t>: beslutsprocessen ska innehålla såväl positiva som </a:t>
            </a:r>
            <a:r>
              <a:rPr lang="sv-SE" dirty="0" smtClean="0"/>
              <a:t>negativa konsekvenser </a:t>
            </a:r>
            <a:r>
              <a:rPr lang="sv-SE" dirty="0"/>
              <a:t>för barnet och av beslutsmotiveringen ska det framgå hur hänsyn tagits </a:t>
            </a:r>
            <a:r>
              <a:rPr lang="sv-SE" dirty="0" smtClean="0"/>
              <a:t>till barnets </a:t>
            </a:r>
            <a:r>
              <a:rPr lang="sv-SE" dirty="0"/>
              <a:t>bästa.</a:t>
            </a:r>
          </a:p>
          <a:p>
            <a:endParaRPr lang="sv-SE" dirty="0"/>
          </a:p>
        </p:txBody>
      </p:sp>
    </p:spTree>
    <p:extLst>
      <p:ext uri="{BB962C8B-B14F-4D97-AF65-F5344CB8AC3E}">
        <p14:creationId xmlns:p14="http://schemas.microsoft.com/office/powerpoint/2010/main" val="348066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smtClean="0"/>
              <a:t>Hur påverkar beslutet barn?</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11</a:t>
            </a:fld>
            <a:endParaRPr lang="sv-SE" dirty="0"/>
          </a:p>
        </p:txBody>
      </p:sp>
      <p:pic>
        <p:nvPicPr>
          <p:cNvPr id="5" name="Platshållare för innehåll 4"/>
          <p:cNvPicPr>
            <a:picLocks noGrp="1" noChangeAspect="1"/>
          </p:cNvPicPr>
          <p:nvPr>
            <p:ph sz="quarter" idx="13"/>
          </p:nvPr>
        </p:nvPicPr>
        <p:blipFill>
          <a:blip r:embed="rId2"/>
          <a:stretch>
            <a:fillRect/>
          </a:stretch>
        </p:blipFill>
        <p:spPr>
          <a:xfrm>
            <a:off x="1918743" y="2097088"/>
            <a:ext cx="8344989" cy="3536950"/>
          </a:xfrm>
          <a:prstGeom prst="rect">
            <a:avLst/>
          </a:prstGeom>
        </p:spPr>
      </p:pic>
    </p:spTree>
    <p:extLst>
      <p:ext uri="{BB962C8B-B14F-4D97-AF65-F5344CB8AC3E}">
        <p14:creationId xmlns:p14="http://schemas.microsoft.com/office/powerpoint/2010/main" val="1271309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r>
              <a:rPr lang="sv-SE" dirty="0" smtClean="0">
                <a:hlinkClick r:id="rId2"/>
              </a:rPr>
              <a:t>Mall prövning av barnets bästa </a:t>
            </a:r>
            <a:endParaRPr lang="sv-SE" dirty="0" smtClean="0"/>
          </a:p>
          <a:p>
            <a:r>
              <a:rPr lang="sv-SE" dirty="0" smtClean="0">
                <a:hlinkClick r:id="rId3"/>
              </a:rPr>
              <a:t>Mall utökad prövning av barnet bästa</a:t>
            </a:r>
            <a:endParaRPr lang="sv-SE" dirty="0" smtClean="0"/>
          </a:p>
          <a:p>
            <a:r>
              <a:rPr lang="sv-SE" dirty="0" smtClean="0">
                <a:hlinkClick r:id="rId4"/>
              </a:rPr>
              <a:t>Mall barnrättslig reflektion</a:t>
            </a:r>
            <a:endParaRPr lang="sv-SE" dirty="0"/>
          </a:p>
        </p:txBody>
      </p:sp>
      <p:sp>
        <p:nvSpPr>
          <p:cNvPr id="3" name="Rubrik 2"/>
          <p:cNvSpPr>
            <a:spLocks noGrp="1"/>
          </p:cNvSpPr>
          <p:nvPr>
            <p:ph type="title"/>
          </p:nvPr>
        </p:nvSpPr>
        <p:spPr/>
        <p:txBody>
          <a:bodyPr/>
          <a:lstStyle/>
          <a:p>
            <a:r>
              <a:rPr lang="sv-SE" dirty="0" smtClean="0"/>
              <a:t>Länk till formulären för prövning</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12</a:t>
            </a:fld>
            <a:endParaRPr lang="sv-SE" dirty="0"/>
          </a:p>
        </p:txBody>
      </p:sp>
    </p:spTree>
    <p:extLst>
      <p:ext uri="{BB962C8B-B14F-4D97-AF65-F5344CB8AC3E}">
        <p14:creationId xmlns:p14="http://schemas.microsoft.com/office/powerpoint/2010/main" val="1584257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1217612" y="2097087"/>
            <a:ext cx="10206979" cy="3852193"/>
          </a:xfrm>
        </p:spPr>
        <p:txBody>
          <a:bodyPr>
            <a:normAutofit fontScale="62500" lnSpcReduction="20000"/>
          </a:bodyPr>
          <a:lstStyle/>
          <a:p>
            <a:pPr marL="0" indent="0">
              <a:buNone/>
            </a:pPr>
            <a:r>
              <a:rPr lang="sv-SE" dirty="0"/>
              <a:t>En prövning av barnets bästa genomförs då en fråga bedöms ha </a:t>
            </a:r>
            <a:r>
              <a:rPr lang="sv-SE" i="1" dirty="0"/>
              <a:t>stor påverkan</a:t>
            </a:r>
            <a:r>
              <a:rPr lang="sv-SE" dirty="0"/>
              <a:t> på ett eller flera barn. Syftet är att så sakligt som möjligt klargöra vad som är barnets bästa kopplat till en specifik kontext. Utgå från nedanstående när du gör prövningen.</a:t>
            </a:r>
          </a:p>
          <a:p>
            <a:pPr marL="0" lvl="0" indent="0">
              <a:buNone/>
            </a:pPr>
            <a:r>
              <a:rPr lang="sv-SE" b="1" dirty="0"/>
              <a:t> </a:t>
            </a:r>
            <a:r>
              <a:rPr lang="sv-SE" b="1" dirty="0" smtClean="0"/>
              <a:t>1. 	Vilka </a:t>
            </a:r>
            <a:r>
              <a:rPr lang="sv-SE" b="1" dirty="0"/>
              <a:t>barn som påverkas</a:t>
            </a:r>
            <a:br>
              <a:rPr lang="sv-SE" b="1" dirty="0"/>
            </a:br>
            <a:r>
              <a:rPr lang="sv-SE" b="1" dirty="0" smtClean="0"/>
              <a:t>	</a:t>
            </a:r>
            <a:r>
              <a:rPr lang="sv-SE" dirty="0" smtClean="0"/>
              <a:t>Målet </a:t>
            </a:r>
            <a:r>
              <a:rPr lang="sv-SE" dirty="0"/>
              <a:t>är lika tillgång till rättigheterna, snarare än likadana insatser. Om du </a:t>
            </a:r>
            <a:r>
              <a:rPr lang="sv-SE" dirty="0" smtClean="0"/>
              <a:t>	särbehandlar </a:t>
            </a:r>
            <a:r>
              <a:rPr lang="sv-SE" dirty="0"/>
              <a:t>ska det motiveras. </a:t>
            </a:r>
            <a:r>
              <a:rPr lang="sv-SE" dirty="0" smtClean="0"/>
              <a:t>Diskriminering </a:t>
            </a:r>
            <a:r>
              <a:rPr lang="sv-SE" dirty="0"/>
              <a:t>är förbjuden. </a:t>
            </a:r>
          </a:p>
          <a:p>
            <a:pPr lvl="1"/>
            <a:r>
              <a:rPr lang="sv-SE" dirty="0"/>
              <a:t>Påverkas barnen lika? Behövs särbehandling? </a:t>
            </a:r>
          </a:p>
          <a:p>
            <a:pPr marL="514350" lvl="0" indent="-514350">
              <a:buAutoNum type="arabicPeriod" startAt="2"/>
            </a:pPr>
            <a:r>
              <a:rPr lang="sv-SE" b="1" dirty="0" smtClean="0"/>
              <a:t>Ta </a:t>
            </a:r>
            <a:r>
              <a:rPr lang="sv-SE" b="1" dirty="0"/>
              <a:t>reda på om det finns lagstiftning eller andra styrande dokument för frågan som </a:t>
            </a:r>
            <a:r>
              <a:rPr lang="sv-SE" b="1" dirty="0" smtClean="0"/>
              <a:t>	ska </a:t>
            </a:r>
            <a:r>
              <a:rPr lang="sv-SE" b="1" dirty="0"/>
              <a:t>prövas</a:t>
            </a:r>
            <a:br>
              <a:rPr lang="sv-SE" b="1" dirty="0"/>
            </a:br>
            <a:r>
              <a:rPr lang="sv-SE" b="1" dirty="0" smtClean="0"/>
              <a:t>	</a:t>
            </a:r>
            <a:r>
              <a:rPr lang="sv-SE" i="1" dirty="0" smtClean="0"/>
              <a:t>Om </a:t>
            </a:r>
            <a:r>
              <a:rPr lang="sv-SE" i="1" dirty="0"/>
              <a:t>det finns en lag som styr vad som gäller kan prövningen sluta här.</a:t>
            </a:r>
            <a:r>
              <a:rPr lang="sv-SE" dirty="0"/>
              <a:t> </a:t>
            </a:r>
            <a:r>
              <a:rPr lang="sv-SE" dirty="0" smtClean="0"/>
              <a:t/>
            </a:r>
            <a:br>
              <a:rPr lang="sv-SE" dirty="0" smtClean="0"/>
            </a:br>
            <a:r>
              <a:rPr lang="sv-SE" dirty="0" smtClean="0"/>
              <a:t>	De </a:t>
            </a:r>
            <a:r>
              <a:rPr lang="sv-SE" dirty="0"/>
              <a:t>fyra grundartiklarna bör alltid användas (artikel 2,3,6 och 12</a:t>
            </a:r>
            <a:r>
              <a:rPr lang="sv-SE" dirty="0" smtClean="0"/>
              <a:t>). </a:t>
            </a:r>
          </a:p>
          <a:p>
            <a:pPr marL="0" lvl="0" indent="0">
              <a:buNone/>
            </a:pPr>
            <a:r>
              <a:rPr lang="sv-SE" dirty="0"/>
              <a:t>	</a:t>
            </a:r>
            <a:r>
              <a:rPr lang="sv-SE" dirty="0" smtClean="0">
                <a:hlinkClick r:id="rId2"/>
              </a:rPr>
              <a:t>Samling av lagstiftning som kan vara aktuell vid prövningen</a:t>
            </a:r>
            <a:endParaRPr lang="sv-SE" dirty="0"/>
          </a:p>
        </p:txBody>
      </p:sp>
      <p:sp>
        <p:nvSpPr>
          <p:cNvPr id="3" name="Rubrik 2"/>
          <p:cNvSpPr>
            <a:spLocks noGrp="1"/>
          </p:cNvSpPr>
          <p:nvPr>
            <p:ph type="title"/>
          </p:nvPr>
        </p:nvSpPr>
        <p:spPr/>
        <p:txBody>
          <a:bodyPr>
            <a:normAutofit fontScale="90000"/>
          </a:bodyPr>
          <a:lstStyle/>
          <a:p>
            <a:r>
              <a:rPr lang="sv-SE" dirty="0" smtClean="0"/>
              <a:t>Prövning </a:t>
            </a:r>
            <a:r>
              <a:rPr lang="sv-SE" dirty="0"/>
              <a:t>av barnets bästa</a:t>
            </a:r>
            <a:r>
              <a:rPr lang="sv-SE" i="1" dirty="0"/>
              <a:t/>
            </a:r>
            <a:br>
              <a:rPr lang="sv-SE" i="1" dirty="0"/>
            </a:b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13</a:t>
            </a:fld>
            <a:endParaRPr lang="sv-SE" dirty="0"/>
          </a:p>
        </p:txBody>
      </p:sp>
    </p:spTree>
    <p:extLst>
      <p:ext uri="{BB962C8B-B14F-4D97-AF65-F5344CB8AC3E}">
        <p14:creationId xmlns:p14="http://schemas.microsoft.com/office/powerpoint/2010/main" val="2092846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1127448" y="1916833"/>
            <a:ext cx="10225136" cy="3960440"/>
          </a:xfrm>
        </p:spPr>
        <p:txBody>
          <a:bodyPr>
            <a:normAutofit fontScale="70000" lnSpcReduction="20000"/>
          </a:bodyPr>
          <a:lstStyle/>
          <a:p>
            <a:pPr marL="0" lvl="0" indent="0">
              <a:buNone/>
            </a:pPr>
            <a:r>
              <a:rPr lang="sv-SE" b="1" dirty="0" smtClean="0"/>
              <a:t>3</a:t>
            </a:r>
            <a:r>
              <a:rPr lang="sv-SE" sz="3100" b="1" dirty="0" smtClean="0"/>
              <a:t>.	Ta </a:t>
            </a:r>
            <a:r>
              <a:rPr lang="sv-SE" sz="3100" b="1" dirty="0"/>
              <a:t>reda på om det finns praxis</a:t>
            </a:r>
            <a:br>
              <a:rPr lang="sv-SE" sz="3100" b="1" dirty="0"/>
            </a:br>
            <a:r>
              <a:rPr lang="sv-SE" sz="3100" dirty="0"/>
              <a:t>Till exempel rättspraxis (prejudikat från Högsta domstolen) eller helt enkelt hur regionen gör i en viss fråga. </a:t>
            </a:r>
            <a:r>
              <a:rPr lang="sv-SE" sz="3100" dirty="0" smtClean="0"/>
              <a:t/>
            </a:r>
            <a:br>
              <a:rPr lang="sv-SE" sz="3100" dirty="0" smtClean="0"/>
            </a:br>
            <a:r>
              <a:rPr lang="sv-SE" sz="3100" i="1" dirty="0" smtClean="0"/>
              <a:t>Finns </a:t>
            </a:r>
            <a:r>
              <a:rPr lang="sv-SE" sz="3100" i="1" dirty="0"/>
              <a:t>det vägledande beslut eller domar? Hur gör andra, vilka beslut har fattats tidigare? </a:t>
            </a:r>
          </a:p>
          <a:p>
            <a:pPr marL="0" lvl="0" indent="0">
              <a:buNone/>
            </a:pPr>
            <a:r>
              <a:rPr lang="sv-SE" sz="3100" b="1" dirty="0" smtClean="0"/>
              <a:t>4. 	Ta </a:t>
            </a:r>
            <a:r>
              <a:rPr lang="sv-SE" sz="3100" b="1" dirty="0"/>
              <a:t>reda på vad det finns för forskning, teori och beprövad erfarenhet</a:t>
            </a:r>
            <a:endParaRPr lang="sv-SE" sz="3100" dirty="0"/>
          </a:p>
          <a:p>
            <a:pPr marL="0" lvl="0" indent="0">
              <a:buNone/>
            </a:pPr>
            <a:r>
              <a:rPr lang="sv-SE" sz="3100" i="1" dirty="0"/>
              <a:t>Vad finns det för forskning på området? Finns det någon teori som är </a:t>
            </a:r>
            <a:r>
              <a:rPr lang="sv-SE" sz="3100" i="1" dirty="0" smtClean="0"/>
              <a:t>tillämpbar?</a:t>
            </a:r>
            <a:br>
              <a:rPr lang="sv-SE" sz="3100" i="1" dirty="0" smtClean="0"/>
            </a:br>
            <a:r>
              <a:rPr lang="sv-SE" sz="3100" dirty="0" smtClean="0"/>
              <a:t>Information </a:t>
            </a:r>
            <a:r>
              <a:rPr lang="sv-SE" sz="3100" dirty="0"/>
              <a:t>vad gäller forskning och teori kan till exempel hittas genom:</a:t>
            </a:r>
          </a:p>
          <a:p>
            <a:pPr marL="0" lvl="0" indent="0">
              <a:buNone/>
            </a:pPr>
            <a:r>
              <a:rPr lang="sv-SE" sz="3100" u="sng" dirty="0">
                <a:hlinkClick r:id="rId2"/>
              </a:rPr>
              <a:t>Digitala Vetenskapliga Arkivet  </a:t>
            </a:r>
            <a:r>
              <a:rPr lang="sv-SE" sz="3100" dirty="0"/>
              <a:t/>
            </a:r>
            <a:br>
              <a:rPr lang="sv-SE" sz="3100" dirty="0"/>
            </a:br>
            <a:r>
              <a:rPr lang="sv-SE" sz="3100" u="sng" dirty="0" smtClean="0">
                <a:hlinkClick r:id="rId3"/>
              </a:rPr>
              <a:t>Google </a:t>
            </a:r>
            <a:r>
              <a:rPr lang="sv-SE" sz="3100" u="sng" dirty="0" err="1" smtClean="0">
                <a:hlinkClick r:id="rId3"/>
              </a:rPr>
              <a:t>Scholar</a:t>
            </a:r>
            <a:r>
              <a:rPr lang="sv-SE" sz="3100" dirty="0"/>
              <a:t/>
            </a:r>
            <a:br>
              <a:rPr lang="sv-SE" sz="3100" dirty="0"/>
            </a:br>
            <a:r>
              <a:rPr lang="sv-SE" sz="3100" u="sng" dirty="0" smtClean="0">
                <a:hlinkClick r:id="rId4"/>
              </a:rPr>
              <a:t>Medicinska e-biblioteket</a:t>
            </a:r>
            <a:endParaRPr lang="sv-SE" sz="3100" dirty="0"/>
          </a:p>
        </p:txBody>
      </p:sp>
      <p:sp>
        <p:nvSpPr>
          <p:cNvPr id="3" name="Rubrik 2"/>
          <p:cNvSpPr>
            <a:spLocks noGrp="1"/>
          </p:cNvSpPr>
          <p:nvPr>
            <p:ph type="title"/>
          </p:nvPr>
        </p:nvSpPr>
        <p:spPr/>
        <p:txBody>
          <a:bodyPr>
            <a:normAutofit/>
          </a:bodyPr>
          <a:lstStyle/>
          <a:p>
            <a:r>
              <a:rPr lang="sv-SE" dirty="0" smtClean="0"/>
              <a:t>Prövning </a:t>
            </a:r>
            <a:r>
              <a:rPr lang="sv-SE" dirty="0"/>
              <a:t>av barnets </a:t>
            </a:r>
            <a:r>
              <a:rPr lang="sv-SE" dirty="0" smtClean="0"/>
              <a:t>bästa fort.</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14</a:t>
            </a:fld>
            <a:endParaRPr lang="sv-SE" dirty="0"/>
          </a:p>
        </p:txBody>
      </p:sp>
    </p:spTree>
    <p:extLst>
      <p:ext uri="{BB962C8B-B14F-4D97-AF65-F5344CB8AC3E}">
        <p14:creationId xmlns:p14="http://schemas.microsoft.com/office/powerpoint/2010/main" val="2619365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55000" lnSpcReduction="20000"/>
          </a:bodyPr>
          <a:lstStyle/>
          <a:p>
            <a:pPr marL="0" lvl="0" indent="0">
              <a:buNone/>
            </a:pPr>
            <a:r>
              <a:rPr lang="sv-SE" i="1" dirty="0"/>
              <a:t>Vad säger den beprövade erfarenheten? </a:t>
            </a:r>
          </a:p>
          <a:p>
            <a:pPr marL="0" indent="0">
              <a:buNone/>
            </a:pPr>
            <a:r>
              <a:rPr lang="sv-SE" dirty="0"/>
              <a:t>För information om vad som är </a:t>
            </a:r>
            <a:r>
              <a:rPr lang="sv-SE" i="1" dirty="0"/>
              <a:t>beprövad erfarenhet</a:t>
            </a:r>
            <a:r>
              <a:rPr lang="sv-SE" dirty="0"/>
              <a:t> och för att få en så komplett bild som möjligt kan frågor ställas </a:t>
            </a:r>
            <a:r>
              <a:rPr lang="sv-SE" dirty="0" smtClean="0"/>
              <a:t>till flera </a:t>
            </a:r>
            <a:r>
              <a:rPr lang="sv-SE" dirty="0"/>
              <a:t>yrkesverksamma inom regionen med barnkompetens. Här är det viktigt, som i övrig kontakt med verksamheten, att gå genom chefsledet för att rätt person i verksamheten ska få frågan. </a:t>
            </a:r>
            <a:br>
              <a:rPr lang="sv-SE" dirty="0"/>
            </a:br>
            <a:r>
              <a:rPr lang="sv-SE" dirty="0"/>
              <a:t>Exempel på områden/funktioner med beprövad erfarenhet/barnkompetens:</a:t>
            </a:r>
          </a:p>
          <a:p>
            <a:pPr lvl="0"/>
            <a:r>
              <a:rPr lang="sv-SE" dirty="0"/>
              <a:t>Barnhabilitering</a:t>
            </a:r>
            <a:br>
              <a:rPr lang="sv-SE" dirty="0"/>
            </a:br>
            <a:r>
              <a:rPr lang="sv-SE" dirty="0"/>
              <a:t>Barn- och ungdomspsykiatrin</a:t>
            </a:r>
            <a:br>
              <a:rPr lang="sv-SE" dirty="0"/>
            </a:br>
            <a:r>
              <a:rPr lang="sv-SE" dirty="0"/>
              <a:t>BVC-sjuksköterskor</a:t>
            </a:r>
            <a:br>
              <a:rPr lang="sv-SE" dirty="0"/>
            </a:br>
            <a:r>
              <a:rPr lang="sv-SE" dirty="0"/>
              <a:t>Barnläkare</a:t>
            </a:r>
            <a:br>
              <a:rPr lang="sv-SE" dirty="0"/>
            </a:br>
            <a:r>
              <a:rPr lang="sv-SE" dirty="0"/>
              <a:t>Psykologer som arbetar med barn och familjer</a:t>
            </a:r>
            <a:br>
              <a:rPr lang="sv-SE" dirty="0"/>
            </a:br>
            <a:r>
              <a:rPr lang="sv-SE" dirty="0"/>
              <a:t>Tandvårdens kompetenscentrum </a:t>
            </a:r>
            <a:r>
              <a:rPr lang="sv-SE" dirty="0" smtClean="0"/>
              <a:t>Barnspecialitet med flera</a:t>
            </a:r>
            <a:endParaRPr lang="sv-SE" dirty="0"/>
          </a:p>
          <a:p>
            <a:endParaRPr lang="sv-SE" dirty="0"/>
          </a:p>
        </p:txBody>
      </p:sp>
      <p:sp>
        <p:nvSpPr>
          <p:cNvPr id="3" name="Rubrik 2"/>
          <p:cNvSpPr>
            <a:spLocks noGrp="1"/>
          </p:cNvSpPr>
          <p:nvPr>
            <p:ph type="title"/>
          </p:nvPr>
        </p:nvSpPr>
        <p:spPr/>
        <p:txBody>
          <a:bodyPr/>
          <a:lstStyle/>
          <a:p>
            <a:r>
              <a:rPr lang="sv-SE" dirty="0"/>
              <a:t>Prövning av barnets bästa fort.</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15</a:t>
            </a:fld>
            <a:endParaRPr lang="sv-SE" dirty="0"/>
          </a:p>
        </p:txBody>
      </p:sp>
    </p:spTree>
    <p:extLst>
      <p:ext uri="{BB962C8B-B14F-4D97-AF65-F5344CB8AC3E}">
        <p14:creationId xmlns:p14="http://schemas.microsoft.com/office/powerpoint/2010/main" val="4231525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77500" lnSpcReduction="20000"/>
          </a:bodyPr>
          <a:lstStyle/>
          <a:p>
            <a:pPr marL="514350" lvl="0" indent="-514350">
              <a:buAutoNum type="arabicPeriod" startAt="5"/>
            </a:pPr>
            <a:r>
              <a:rPr lang="sv-SE" b="1" dirty="0" smtClean="0"/>
              <a:t>Inhämta barnets synpunkter och/eller nätverkets synpunkter</a:t>
            </a:r>
            <a:endParaRPr lang="sv-SE" b="1" dirty="0"/>
          </a:p>
          <a:p>
            <a:pPr marL="0" lvl="0" indent="0">
              <a:buNone/>
            </a:pPr>
            <a:endParaRPr lang="sv-SE" b="1" dirty="0" smtClean="0"/>
          </a:p>
          <a:p>
            <a:pPr marL="0" lvl="0" indent="0">
              <a:buNone/>
            </a:pPr>
            <a:r>
              <a:rPr lang="sv-SE" dirty="0" smtClean="0"/>
              <a:t>Skulle det inte vara möjligt att inhämta barnets/barnens </a:t>
            </a:r>
            <a:r>
              <a:rPr lang="sv-SE" dirty="0"/>
              <a:t>synpunkter. Dokumentera i så fall att barnets synpunkter inte inhämtats i prövningen.</a:t>
            </a:r>
          </a:p>
          <a:p>
            <a:pPr marL="0" lvl="0" indent="0">
              <a:buNone/>
            </a:pPr>
            <a:r>
              <a:rPr lang="sv-SE" b="1" dirty="0" smtClean="0"/>
              <a:t>6. 	Bedömning </a:t>
            </a:r>
            <a:r>
              <a:rPr lang="sv-SE" b="1" dirty="0"/>
              <a:t>av vad som anses vara barnets bästa</a:t>
            </a:r>
            <a:br>
              <a:rPr lang="sv-SE" b="1" dirty="0"/>
            </a:br>
            <a:r>
              <a:rPr lang="sv-SE" b="1" dirty="0"/>
              <a:t>- </a:t>
            </a:r>
            <a:r>
              <a:rPr lang="sv-SE" dirty="0"/>
              <a:t>Hur har hänsyn tagits till barnets bästa?</a:t>
            </a:r>
          </a:p>
          <a:p>
            <a:pPr marL="0" indent="0">
              <a:buNone/>
            </a:pPr>
            <a:r>
              <a:rPr lang="sv-SE" b="1" dirty="0"/>
              <a:t>Exempel:</a:t>
            </a:r>
            <a:endParaRPr lang="sv-SE" dirty="0"/>
          </a:p>
          <a:p>
            <a:pPr lvl="0"/>
            <a:r>
              <a:rPr lang="sv-SE" dirty="0"/>
              <a:t>Barnets bästa bedöms vara…</a:t>
            </a:r>
          </a:p>
          <a:p>
            <a:pPr marL="0" indent="0">
              <a:buNone/>
            </a:pPr>
            <a:endParaRPr lang="sv-SE" dirty="0"/>
          </a:p>
        </p:txBody>
      </p:sp>
      <p:sp>
        <p:nvSpPr>
          <p:cNvPr id="3" name="Rubrik 2"/>
          <p:cNvSpPr>
            <a:spLocks noGrp="1"/>
          </p:cNvSpPr>
          <p:nvPr>
            <p:ph type="title"/>
          </p:nvPr>
        </p:nvSpPr>
        <p:spPr/>
        <p:txBody>
          <a:bodyPr>
            <a:normAutofit/>
          </a:bodyPr>
          <a:lstStyle/>
          <a:p>
            <a:r>
              <a:rPr lang="sv-SE" dirty="0" smtClean="0"/>
              <a:t>Prövning </a:t>
            </a:r>
            <a:r>
              <a:rPr lang="sv-SE" dirty="0"/>
              <a:t>av barnets bästa fort.</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16</a:t>
            </a:fld>
            <a:endParaRPr lang="sv-SE" dirty="0"/>
          </a:p>
        </p:txBody>
      </p:sp>
    </p:spTree>
    <p:extLst>
      <p:ext uri="{BB962C8B-B14F-4D97-AF65-F5344CB8AC3E}">
        <p14:creationId xmlns:p14="http://schemas.microsoft.com/office/powerpoint/2010/main" val="3732930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1055440" y="1988841"/>
            <a:ext cx="9910153" cy="3645198"/>
          </a:xfrm>
        </p:spPr>
        <p:txBody>
          <a:bodyPr>
            <a:normAutofit fontScale="85000" lnSpcReduction="20000"/>
          </a:bodyPr>
          <a:lstStyle/>
          <a:p>
            <a:r>
              <a:rPr lang="sv-SE" dirty="0"/>
              <a:t>I </a:t>
            </a:r>
            <a:r>
              <a:rPr lang="sv-SE" i="1" dirty="0"/>
              <a:t>vissa särskilda fall</a:t>
            </a:r>
            <a:r>
              <a:rPr lang="sv-SE" dirty="0"/>
              <a:t>, om syftet med utredningen också är att beakta andra intressen inför ett beslut, ska en utökad prövning av barnets bästa/barnkonsekvensanalys genomföras. </a:t>
            </a:r>
            <a:endParaRPr lang="sv-SE" dirty="0" smtClean="0"/>
          </a:p>
          <a:p>
            <a:r>
              <a:rPr lang="sv-SE" dirty="0" smtClean="0"/>
              <a:t>En </a:t>
            </a:r>
            <a:r>
              <a:rPr lang="sv-SE" dirty="0"/>
              <a:t>utökad analys genomförs i frågor som bedöms ha </a:t>
            </a:r>
            <a:r>
              <a:rPr lang="sv-SE" i="1" dirty="0"/>
              <a:t>stor påverkan på barn på lång sikt</a:t>
            </a:r>
            <a:r>
              <a:rPr lang="sv-SE" dirty="0"/>
              <a:t> där flera intresseområden eller aspekter är relevanta att väga in. Då tittar man vidare på vilka ytterligare faktorer som är relevanta att beakta innan ett beslut fattas. Barnets bästa vägs mot andra intressen innan ett förslag till beslut kan ges. Detta kräver att flera sakområden är involverade i den slutgiltiga analysen. </a:t>
            </a:r>
          </a:p>
          <a:p>
            <a:endParaRPr lang="sv-SE" dirty="0"/>
          </a:p>
        </p:txBody>
      </p:sp>
      <p:sp>
        <p:nvSpPr>
          <p:cNvPr id="3" name="Rubrik 2"/>
          <p:cNvSpPr>
            <a:spLocks noGrp="1"/>
          </p:cNvSpPr>
          <p:nvPr>
            <p:ph type="title"/>
          </p:nvPr>
        </p:nvSpPr>
        <p:spPr>
          <a:xfrm>
            <a:off x="1211994" y="836712"/>
            <a:ext cx="9753599" cy="877887"/>
          </a:xfrm>
        </p:spPr>
        <p:txBody>
          <a:bodyPr>
            <a:normAutofit fontScale="90000"/>
          </a:bodyPr>
          <a:lstStyle/>
          <a:p>
            <a:r>
              <a:rPr lang="sv-SE" dirty="0" smtClean="0"/>
              <a:t>Utökad prövning av barnets bästa/barnkonsekvensanalys</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17</a:t>
            </a:fld>
            <a:endParaRPr lang="sv-SE" dirty="0"/>
          </a:p>
        </p:txBody>
      </p:sp>
    </p:spTree>
    <p:extLst>
      <p:ext uri="{BB962C8B-B14F-4D97-AF65-F5344CB8AC3E}">
        <p14:creationId xmlns:p14="http://schemas.microsoft.com/office/powerpoint/2010/main" val="279065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47500" lnSpcReduction="20000"/>
          </a:bodyPr>
          <a:lstStyle/>
          <a:p>
            <a:pPr marL="0" indent="0">
              <a:buNone/>
            </a:pPr>
            <a:r>
              <a:rPr lang="sv-SE" dirty="0" smtClean="0"/>
              <a:t>Förutom att göra stegen i prövning av barnets bästa utökas prövningen med följande steg: </a:t>
            </a:r>
          </a:p>
          <a:p>
            <a:pPr lvl="0"/>
            <a:r>
              <a:rPr lang="sv-SE" b="1" dirty="0"/>
              <a:t>Beskriv vilka övriga intressen som bör beaktas</a:t>
            </a:r>
            <a:br>
              <a:rPr lang="sv-SE" b="1" dirty="0"/>
            </a:br>
            <a:r>
              <a:rPr lang="sv-SE" dirty="0"/>
              <a:t>Det finns oftast fler intressen än barnets bästa som måste beaktas. Det kan vara andra samhällsintressen, ekonomiska intressen eller andra grupper vars intresse kan stå i konflikt med barnets bästa. Beskriv vilka dessa intressen är.</a:t>
            </a:r>
          </a:p>
          <a:p>
            <a:pPr lvl="0"/>
            <a:r>
              <a:rPr lang="sv-SE" b="1" dirty="0"/>
              <a:t>Väg övriga intressen mot barnets bästa</a:t>
            </a:r>
            <a:br>
              <a:rPr lang="sv-SE" b="1" dirty="0"/>
            </a:br>
            <a:r>
              <a:rPr lang="sv-SE" dirty="0"/>
              <a:t>Att barnets bästa i första hand beaktas betyder inte att det är det som är bäst för barn automatiskt ska ha företräde framför andra intressen. Men barnets bästa bör väga mycket tungt, till och med lite tyngre än övriga intressen så att barnets intressen inte tappas bort. Redogör för på vilka grunder som det ena eller det andra intresset ges företräde.</a:t>
            </a:r>
          </a:p>
          <a:p>
            <a:pPr lvl="0"/>
            <a:r>
              <a:rPr lang="sv-SE" b="1" dirty="0"/>
              <a:t>Formulera om beslutet går i linje med vad som anses vara barnets bästa</a:t>
            </a:r>
            <a:br>
              <a:rPr lang="sv-SE" b="1" dirty="0"/>
            </a:br>
            <a:r>
              <a:rPr lang="sv-SE" dirty="0"/>
              <a:t>Antingen fattas ett beslut i linje med barnets bästa, eller så har andra intressen ansetts väga tyngre. I dessa fall är det viktigt att noggrant redogöra för och motivera varför barnets bästa har fått stå tillbaka.</a:t>
            </a:r>
          </a:p>
          <a:p>
            <a:pPr lvl="0"/>
            <a:r>
              <a:rPr lang="sv-SE" b="1" dirty="0"/>
              <a:t>Vid behov föreslå kompenserande åtgärder</a:t>
            </a:r>
            <a:br>
              <a:rPr lang="sv-SE" b="1" dirty="0"/>
            </a:br>
            <a:r>
              <a:rPr lang="sv-SE" dirty="0"/>
              <a:t>Om beslut har föreslagits som inte tillräckligt tar hänsyn till barnets bästa kan kompenserande åtgärder föreslås, det vill säga som kompenserar för de brister som har uppstått ur barnets perspektiv</a:t>
            </a:r>
          </a:p>
          <a:p>
            <a:endParaRPr lang="sv-SE" dirty="0"/>
          </a:p>
        </p:txBody>
      </p:sp>
      <p:sp>
        <p:nvSpPr>
          <p:cNvPr id="3" name="Rubrik 2"/>
          <p:cNvSpPr>
            <a:spLocks noGrp="1"/>
          </p:cNvSpPr>
          <p:nvPr>
            <p:ph type="title"/>
          </p:nvPr>
        </p:nvSpPr>
        <p:spPr>
          <a:xfrm>
            <a:off x="1211994" y="908720"/>
            <a:ext cx="9753599" cy="877887"/>
          </a:xfrm>
        </p:spPr>
        <p:txBody>
          <a:bodyPr>
            <a:normAutofit fontScale="90000"/>
          </a:bodyPr>
          <a:lstStyle/>
          <a:p>
            <a:r>
              <a:rPr lang="sv-SE" dirty="0"/>
              <a:t>Utökad prövning av barnets </a:t>
            </a:r>
            <a:r>
              <a:rPr lang="sv-SE" dirty="0" smtClean="0"/>
              <a:t>bästa/barnkonsekvensanalys fort</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18</a:t>
            </a:fld>
            <a:endParaRPr lang="sv-SE" dirty="0"/>
          </a:p>
        </p:txBody>
      </p:sp>
    </p:spTree>
    <p:extLst>
      <p:ext uri="{BB962C8B-B14F-4D97-AF65-F5344CB8AC3E}">
        <p14:creationId xmlns:p14="http://schemas.microsoft.com/office/powerpoint/2010/main" val="945547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a:bodyPr>
          <a:lstStyle/>
          <a:p>
            <a:r>
              <a:rPr lang="sv-SE" dirty="0" smtClean="0"/>
              <a:t>Detta </a:t>
            </a:r>
            <a:r>
              <a:rPr lang="sv-SE" dirty="0"/>
              <a:t>är en kortfattad skriftlig beskrivning av </a:t>
            </a:r>
            <a:r>
              <a:rPr lang="sv-SE" i="1" dirty="0"/>
              <a:t>hur </a:t>
            </a:r>
            <a:r>
              <a:rPr lang="sv-SE" i="1" dirty="0" smtClean="0"/>
              <a:t>en </a:t>
            </a:r>
            <a:r>
              <a:rPr lang="sv-SE" i="1" dirty="0"/>
              <a:t>fråga förhåller sig till barnkonventionen </a:t>
            </a:r>
            <a:r>
              <a:rPr lang="sv-SE" dirty="0"/>
              <a:t>(utifrån av de fyra grundprinciperna) </a:t>
            </a:r>
            <a:r>
              <a:rPr lang="sv-SE" i="1" dirty="0"/>
              <a:t>eller pekar på var eventuella utmaningar ur ett barnrättsperspektiv kan finnas.</a:t>
            </a:r>
          </a:p>
          <a:p>
            <a:endParaRPr lang="sv-SE" dirty="0"/>
          </a:p>
        </p:txBody>
      </p:sp>
      <p:sp>
        <p:nvSpPr>
          <p:cNvPr id="3" name="Rubrik 2"/>
          <p:cNvSpPr>
            <a:spLocks noGrp="1"/>
          </p:cNvSpPr>
          <p:nvPr>
            <p:ph type="title"/>
          </p:nvPr>
        </p:nvSpPr>
        <p:spPr/>
        <p:txBody>
          <a:bodyPr/>
          <a:lstStyle/>
          <a:p>
            <a:r>
              <a:rPr lang="sv-SE" dirty="0" smtClean="0"/>
              <a:t>Barnrättslig reflektion  </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19</a:t>
            </a:fld>
            <a:endParaRPr lang="sv-SE" dirty="0"/>
          </a:p>
        </p:txBody>
      </p:sp>
    </p:spTree>
    <p:extLst>
      <p:ext uri="{BB962C8B-B14F-4D97-AF65-F5344CB8AC3E}">
        <p14:creationId xmlns:p14="http://schemas.microsoft.com/office/powerpoint/2010/main" val="1959261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62500" lnSpcReduction="20000"/>
          </a:bodyPr>
          <a:lstStyle/>
          <a:p>
            <a:pPr marL="0" indent="0">
              <a:buNone/>
            </a:pPr>
            <a:r>
              <a:rPr lang="sv-SE" i="1" dirty="0" smtClean="0"/>
              <a:t>Mer stöd:</a:t>
            </a:r>
            <a:endParaRPr lang="sv-SE" i="1" dirty="0" smtClean="0">
              <a:hlinkClick r:id="rId2"/>
            </a:endParaRPr>
          </a:p>
          <a:p>
            <a:pPr marL="0" indent="0">
              <a:buNone/>
            </a:pPr>
            <a:r>
              <a:rPr lang="sv-SE" dirty="0" smtClean="0">
                <a:hlinkClick r:id="rId2"/>
              </a:rPr>
              <a:t>Barnombudsmannens metodstöd för prövning av barnets bästa </a:t>
            </a:r>
            <a:endParaRPr lang="sv-SE" dirty="0" smtClean="0"/>
          </a:p>
          <a:p>
            <a:r>
              <a:rPr lang="sv-SE" b="1" dirty="0" smtClean="0"/>
              <a:t>Innehåll:</a:t>
            </a:r>
          </a:p>
          <a:p>
            <a:pPr marL="0" indent="0">
              <a:buNone/>
            </a:pPr>
            <a:r>
              <a:rPr lang="sv-SE" dirty="0" smtClean="0"/>
              <a:t>Barnkonventionen och skyldigheten att göra prövning av barnets bästa – </a:t>
            </a:r>
            <a:r>
              <a:rPr lang="sv-SE" i="1" dirty="0" smtClean="0"/>
              <a:t>sida 3 </a:t>
            </a:r>
            <a:r>
              <a:rPr lang="sv-SE" dirty="0" smtClean="0"/>
              <a:t/>
            </a:r>
            <a:br>
              <a:rPr lang="sv-SE" dirty="0" smtClean="0"/>
            </a:br>
            <a:r>
              <a:rPr lang="sv-SE" dirty="0" smtClean="0"/>
              <a:t>Vilken typ av prövning ska vi göra?– </a:t>
            </a:r>
            <a:r>
              <a:rPr lang="sv-SE" i="1" dirty="0" smtClean="0"/>
              <a:t>sida 11</a:t>
            </a:r>
            <a:br>
              <a:rPr lang="sv-SE" i="1" dirty="0" smtClean="0"/>
            </a:br>
            <a:r>
              <a:rPr lang="sv-SE" dirty="0" smtClean="0"/>
              <a:t>Länkar till mallar –</a:t>
            </a:r>
            <a:r>
              <a:rPr lang="sv-SE" i="1" dirty="0" smtClean="0"/>
              <a:t> sida 12</a:t>
            </a:r>
            <a:r>
              <a:rPr lang="sv-SE" dirty="0" smtClean="0"/>
              <a:t/>
            </a:r>
            <a:br>
              <a:rPr lang="sv-SE" dirty="0" smtClean="0"/>
            </a:br>
            <a:r>
              <a:rPr lang="sv-SE" dirty="0" smtClean="0"/>
              <a:t>Instruktioner: </a:t>
            </a:r>
            <a:br>
              <a:rPr lang="sv-SE" dirty="0" smtClean="0"/>
            </a:br>
            <a:r>
              <a:rPr lang="sv-SE" dirty="0" smtClean="0"/>
              <a:t>Prövning av barnets bästa – </a:t>
            </a:r>
            <a:r>
              <a:rPr lang="sv-SE" i="1" dirty="0" smtClean="0"/>
              <a:t>sida 13</a:t>
            </a:r>
            <a:r>
              <a:rPr lang="sv-SE" dirty="0" smtClean="0"/>
              <a:t/>
            </a:r>
            <a:br>
              <a:rPr lang="sv-SE" dirty="0" smtClean="0"/>
            </a:br>
            <a:r>
              <a:rPr lang="sv-SE" dirty="0" smtClean="0"/>
              <a:t>Utökad prövning av barnets bästa – </a:t>
            </a:r>
            <a:r>
              <a:rPr lang="sv-SE" i="1" dirty="0" smtClean="0"/>
              <a:t>sida 17</a:t>
            </a:r>
            <a:br>
              <a:rPr lang="sv-SE" i="1" dirty="0" smtClean="0"/>
            </a:br>
            <a:r>
              <a:rPr lang="sv-SE" dirty="0"/>
              <a:t>Barnrättslig reflektion – </a:t>
            </a:r>
            <a:r>
              <a:rPr lang="sv-SE" i="1" dirty="0"/>
              <a:t>sida </a:t>
            </a:r>
            <a:r>
              <a:rPr lang="sv-SE" i="1" dirty="0" smtClean="0"/>
              <a:t>19</a:t>
            </a:r>
            <a:r>
              <a:rPr lang="sv-SE" dirty="0" smtClean="0"/>
              <a:t/>
            </a:r>
            <a:br>
              <a:rPr lang="sv-SE" dirty="0" smtClean="0"/>
            </a:br>
            <a:endParaRPr lang="sv-SE" i="1" dirty="0" smtClean="0"/>
          </a:p>
        </p:txBody>
      </p:sp>
      <p:sp>
        <p:nvSpPr>
          <p:cNvPr id="3" name="Rubrik 2"/>
          <p:cNvSpPr>
            <a:spLocks noGrp="1"/>
          </p:cNvSpPr>
          <p:nvPr>
            <p:ph type="title"/>
          </p:nvPr>
        </p:nvSpPr>
        <p:spPr/>
        <p:txBody>
          <a:bodyPr/>
          <a:lstStyle/>
          <a:p>
            <a:r>
              <a:rPr lang="sv-SE" dirty="0" smtClean="0"/>
              <a:t>Prövning av barnets bästa</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2</a:t>
            </a:fld>
            <a:endParaRPr lang="sv-SE" dirty="0"/>
          </a:p>
        </p:txBody>
      </p:sp>
    </p:spTree>
    <p:extLst>
      <p:ext uri="{BB962C8B-B14F-4D97-AF65-F5344CB8AC3E}">
        <p14:creationId xmlns:p14="http://schemas.microsoft.com/office/powerpoint/2010/main" val="3838971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62500" lnSpcReduction="20000"/>
          </a:bodyPr>
          <a:lstStyle/>
          <a:p>
            <a:pPr marL="0" indent="0">
              <a:buNone/>
            </a:pPr>
            <a:r>
              <a:rPr lang="sv-SE" b="1" dirty="0"/>
              <a:t>Artikel 2: </a:t>
            </a:r>
            <a:r>
              <a:rPr lang="sv-SE" b="1" i="1" dirty="0"/>
              <a:t>Alla barn har samma rättigheter och lika värde. Ingen får diskrimineras</a:t>
            </a:r>
            <a:r>
              <a:rPr lang="sv-SE" b="1" i="1" dirty="0" smtClean="0"/>
              <a:t>.</a:t>
            </a:r>
          </a:p>
          <a:p>
            <a:pPr marL="0" indent="0">
              <a:buNone/>
            </a:pPr>
            <a:r>
              <a:rPr lang="sv-SE" dirty="0"/>
              <a:t>Artikel 2 är en</a:t>
            </a:r>
            <a:r>
              <a:rPr lang="sv-SE" b="1" dirty="0"/>
              <a:t> </a:t>
            </a:r>
            <a:r>
              <a:rPr lang="sv-SE" dirty="0"/>
              <a:t>grundläggande mänsklig rättighet. Barn har ofta olika behov och då behövs särskilt anpassade åtgärder för att alla ska få lika tillgång eller behandling. Lagen förbjuder all diskriminering. Sveriges sju diskrimineringsgrunder avser alla som vistas i landet.</a:t>
            </a:r>
          </a:p>
          <a:p>
            <a:pPr marL="0" indent="0">
              <a:buNone/>
            </a:pPr>
            <a:r>
              <a:rPr lang="sv-SE" dirty="0"/>
              <a:t>Frågor som stöd: </a:t>
            </a:r>
          </a:p>
          <a:p>
            <a:pPr lvl="0"/>
            <a:r>
              <a:rPr lang="sv-SE" dirty="0"/>
              <a:t>Finns det risk att en del barn kan diskrimineras?</a:t>
            </a:r>
          </a:p>
          <a:p>
            <a:pPr lvl="0"/>
            <a:r>
              <a:rPr lang="sv-SE" dirty="0"/>
              <a:t>Hur beaktas jämställdhet mellan pojkar och flickor i beslutet?</a:t>
            </a:r>
          </a:p>
          <a:p>
            <a:pPr lvl="0"/>
            <a:r>
              <a:rPr lang="sv-SE" dirty="0"/>
              <a:t>Innebär beslutet att barns och ungdomars rätt till likvärdiga villkor beaktas med tanke på bl.a. kön, sexuell läggning, etniskt ursprung, hälsa, funktions-nedsättning, tro eller social ställning?</a:t>
            </a:r>
          </a:p>
          <a:p>
            <a:endParaRPr lang="sv-SE" dirty="0"/>
          </a:p>
        </p:txBody>
      </p:sp>
      <p:sp>
        <p:nvSpPr>
          <p:cNvPr id="3" name="Rubrik 2"/>
          <p:cNvSpPr>
            <a:spLocks noGrp="1"/>
          </p:cNvSpPr>
          <p:nvPr>
            <p:ph type="title"/>
          </p:nvPr>
        </p:nvSpPr>
        <p:spPr/>
        <p:txBody>
          <a:bodyPr/>
          <a:lstStyle/>
          <a:p>
            <a:r>
              <a:rPr lang="sv-SE" dirty="0" smtClean="0"/>
              <a:t>Barnrättslig reflektion fort.  </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20</a:t>
            </a:fld>
            <a:endParaRPr lang="sv-SE" dirty="0"/>
          </a:p>
        </p:txBody>
      </p:sp>
    </p:spTree>
    <p:extLst>
      <p:ext uri="{BB962C8B-B14F-4D97-AF65-F5344CB8AC3E}">
        <p14:creationId xmlns:p14="http://schemas.microsoft.com/office/powerpoint/2010/main" val="4167166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62500" lnSpcReduction="20000"/>
          </a:bodyPr>
          <a:lstStyle/>
          <a:p>
            <a:r>
              <a:rPr lang="sv-SE" b="1" dirty="0"/>
              <a:t>Artikel 3: </a:t>
            </a:r>
            <a:r>
              <a:rPr lang="sv-SE" b="1" i="1" dirty="0"/>
              <a:t>Barnets bästa ska beaktas vid alla beslut som rör barn. Vad som är barnets bästa måste avgöras i varje enskilt fall och hänsyn ska tas till barnet egen åsikt och erfarenhet.</a:t>
            </a:r>
            <a:endParaRPr lang="sv-SE" dirty="0"/>
          </a:p>
          <a:p>
            <a:pPr marL="0" indent="0">
              <a:buNone/>
            </a:pPr>
            <a:r>
              <a:rPr lang="sv-SE" dirty="0"/>
              <a:t>Barnets bästa är ett komplext begrepp, och dess innebörd måste avgöras från fall till fall. Barnets bästa ska tolkas tillsammans med barnkonventionens övriga rättigheter. Begreppet barnets bästa är flexibelt och anpassningsbart. </a:t>
            </a:r>
          </a:p>
          <a:p>
            <a:pPr marL="0" indent="0">
              <a:buNone/>
            </a:pPr>
            <a:r>
              <a:rPr lang="sv-SE" dirty="0" smtClean="0"/>
              <a:t>Barnets </a:t>
            </a:r>
            <a:r>
              <a:rPr lang="sv-SE" dirty="0"/>
              <a:t>bästa ska användas som vägledning i alla frågor som rör barn. Fokus måste ligga på att identifiera möjliga lösningar som ser till barnets bästa.</a:t>
            </a:r>
          </a:p>
          <a:p>
            <a:pPr marL="0" indent="0">
              <a:buNone/>
            </a:pPr>
            <a:r>
              <a:rPr lang="sv-SE" dirty="0"/>
              <a:t>Frågor som stöd: </a:t>
            </a:r>
          </a:p>
          <a:p>
            <a:pPr lvl="0"/>
            <a:r>
              <a:rPr lang="sv-SE" dirty="0"/>
              <a:t>Om </a:t>
            </a:r>
            <a:r>
              <a:rPr lang="sv-SE" dirty="0" smtClean="0"/>
              <a:t>vi </a:t>
            </a:r>
            <a:r>
              <a:rPr lang="sv-SE" dirty="0"/>
              <a:t>inte kan tillgodose barnens bästa, </a:t>
            </a:r>
            <a:r>
              <a:rPr lang="sv-SE" dirty="0" smtClean="0"/>
              <a:t>kan vi göra något för att </a:t>
            </a:r>
            <a:r>
              <a:rPr lang="sv-SE" dirty="0"/>
              <a:t>kompensera detta?</a:t>
            </a:r>
          </a:p>
          <a:p>
            <a:endParaRPr lang="sv-SE" dirty="0"/>
          </a:p>
        </p:txBody>
      </p:sp>
      <p:sp>
        <p:nvSpPr>
          <p:cNvPr id="3" name="Rubrik 2"/>
          <p:cNvSpPr>
            <a:spLocks noGrp="1"/>
          </p:cNvSpPr>
          <p:nvPr>
            <p:ph type="title"/>
          </p:nvPr>
        </p:nvSpPr>
        <p:spPr/>
        <p:txBody>
          <a:bodyPr/>
          <a:lstStyle/>
          <a:p>
            <a:r>
              <a:rPr lang="sv-SE" dirty="0" smtClean="0"/>
              <a:t>Barnrättslig reflektion fort.  </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21</a:t>
            </a:fld>
            <a:endParaRPr lang="sv-SE" dirty="0"/>
          </a:p>
        </p:txBody>
      </p:sp>
    </p:spTree>
    <p:extLst>
      <p:ext uri="{BB962C8B-B14F-4D97-AF65-F5344CB8AC3E}">
        <p14:creationId xmlns:p14="http://schemas.microsoft.com/office/powerpoint/2010/main" val="17569838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70000" lnSpcReduction="20000"/>
          </a:bodyPr>
          <a:lstStyle/>
          <a:p>
            <a:pPr marL="0" indent="0">
              <a:buNone/>
            </a:pPr>
            <a:r>
              <a:rPr lang="sv-SE" b="1" dirty="0"/>
              <a:t>Artikel 6: Alla barn har rätt till liv, överlevnad och </a:t>
            </a:r>
            <a:r>
              <a:rPr lang="sv-SE" b="1" dirty="0" smtClean="0"/>
              <a:t>utveckling</a:t>
            </a:r>
          </a:p>
          <a:p>
            <a:pPr marL="0" indent="0">
              <a:buNone/>
            </a:pPr>
            <a:r>
              <a:rPr lang="sv-SE" dirty="0" smtClean="0"/>
              <a:t>Barnet </a:t>
            </a:r>
            <a:r>
              <a:rPr lang="sv-SE" dirty="0"/>
              <a:t>har inneboende rätt till liv och här beskriver du hur beslutet bidrar till de bästa förutsättningarna för hälsa och </a:t>
            </a:r>
            <a:r>
              <a:rPr lang="sv-SE" dirty="0" smtClean="0"/>
              <a:t>utveckling. </a:t>
            </a:r>
          </a:p>
          <a:p>
            <a:pPr marL="0" indent="0">
              <a:buNone/>
            </a:pPr>
            <a:r>
              <a:rPr lang="sv-SE" dirty="0" smtClean="0"/>
              <a:t>Frågor som stöd: </a:t>
            </a:r>
          </a:p>
          <a:p>
            <a:pPr lvl="0"/>
            <a:r>
              <a:rPr lang="sv-SE" dirty="0" smtClean="0"/>
              <a:t>Hur relaterar beslutet till barnens utveckling?</a:t>
            </a:r>
          </a:p>
          <a:p>
            <a:pPr lvl="0"/>
            <a:r>
              <a:rPr lang="sv-SE" dirty="0" smtClean="0"/>
              <a:t>Beroende </a:t>
            </a:r>
            <a:r>
              <a:rPr lang="sv-SE" dirty="0"/>
              <a:t>av vilken fråga som ska prövas behöver det undersökas om det finns någon annan rättighet som direkt berör området. Exempel på artiklar som rör olika områden: </a:t>
            </a:r>
            <a:br>
              <a:rPr lang="sv-SE" dirty="0"/>
            </a:br>
            <a:r>
              <a:rPr lang="sv-SE" i="1" dirty="0"/>
              <a:t>- Hälso- och sjukvård</a:t>
            </a:r>
            <a:r>
              <a:rPr lang="sv-SE" dirty="0"/>
              <a:t>: artikel 6, 24</a:t>
            </a:r>
            <a:br>
              <a:rPr lang="sv-SE" dirty="0"/>
            </a:br>
            <a:r>
              <a:rPr lang="sv-SE" i="1" dirty="0"/>
              <a:t>- Skydd:</a:t>
            </a:r>
            <a:r>
              <a:rPr lang="sv-SE" dirty="0"/>
              <a:t> artikel 19</a:t>
            </a:r>
          </a:p>
          <a:p>
            <a:endParaRPr lang="sv-SE" dirty="0"/>
          </a:p>
        </p:txBody>
      </p:sp>
      <p:sp>
        <p:nvSpPr>
          <p:cNvPr id="3" name="Rubrik 2"/>
          <p:cNvSpPr>
            <a:spLocks noGrp="1"/>
          </p:cNvSpPr>
          <p:nvPr>
            <p:ph type="title"/>
          </p:nvPr>
        </p:nvSpPr>
        <p:spPr>
          <a:xfrm>
            <a:off x="1217613" y="980728"/>
            <a:ext cx="9753599" cy="877887"/>
          </a:xfrm>
        </p:spPr>
        <p:txBody>
          <a:bodyPr>
            <a:normAutofit/>
          </a:bodyPr>
          <a:lstStyle/>
          <a:p>
            <a:r>
              <a:rPr lang="sv-SE" dirty="0" smtClean="0"/>
              <a:t>Barnrättslig </a:t>
            </a:r>
            <a:r>
              <a:rPr lang="sv-SE" dirty="0"/>
              <a:t>reflektion </a:t>
            </a:r>
            <a:r>
              <a:rPr lang="sv-SE" dirty="0" smtClean="0"/>
              <a:t>fort. </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22</a:t>
            </a:fld>
            <a:endParaRPr lang="sv-SE" dirty="0"/>
          </a:p>
        </p:txBody>
      </p:sp>
    </p:spTree>
    <p:extLst>
      <p:ext uri="{BB962C8B-B14F-4D97-AF65-F5344CB8AC3E}">
        <p14:creationId xmlns:p14="http://schemas.microsoft.com/office/powerpoint/2010/main" val="1872020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normAutofit fontScale="55000" lnSpcReduction="20000"/>
          </a:bodyPr>
          <a:lstStyle/>
          <a:p>
            <a:r>
              <a:rPr lang="sv-SE" b="1" dirty="0"/>
              <a:t>Artikel 12: </a:t>
            </a:r>
            <a:r>
              <a:rPr lang="sv-SE" b="1" i="1" dirty="0"/>
              <a:t>Alla barn har rätt att uttrycka sin mening och få den respekterad. Hänsyn ska tas till barnets åsikter i frågor som berör honom eller henne, hänsyn ska tas till barnets ålder och mognad.</a:t>
            </a:r>
            <a:endParaRPr lang="sv-SE" dirty="0"/>
          </a:p>
          <a:p>
            <a:pPr marL="0" indent="0">
              <a:buNone/>
            </a:pPr>
            <a:r>
              <a:rPr lang="sv-SE" dirty="0"/>
              <a:t>Även mycket unga barn som berörs ska alltid ges möjlighet att komma till tals, om det inte strider mot barnets bästa. Återge vad du fått reda på. Barnets mognad och typen av fråga avgör hur mycket barnets uppfattning påverkar beslutet. Du ansvarar för att barnen som kommer till tals förstår frågan och ges rätt möjlighet att uttrycka sig. Beskriv gärna vilka barn du lyssnat på och hur.</a:t>
            </a:r>
          </a:p>
          <a:p>
            <a:pPr marL="0" indent="0">
              <a:buNone/>
            </a:pPr>
            <a:r>
              <a:rPr lang="sv-SE" dirty="0"/>
              <a:t>Barn ska komma till tals och vuxna ska värdera vad barn sagt utifrån ålder och mognad. Vuxna ska </a:t>
            </a:r>
            <a:r>
              <a:rPr lang="sv-SE" i="1" dirty="0"/>
              <a:t>inte</a:t>
            </a:r>
            <a:r>
              <a:rPr lang="sv-SE" dirty="0"/>
              <a:t> värdera om barn ska få komma till tals utifrån ålder och mognad.</a:t>
            </a:r>
          </a:p>
          <a:p>
            <a:pPr marL="0" indent="0">
              <a:buNone/>
            </a:pPr>
            <a:r>
              <a:rPr lang="sv-SE" dirty="0"/>
              <a:t>Frågor som stöd: </a:t>
            </a:r>
          </a:p>
          <a:p>
            <a:pPr lvl="0"/>
            <a:r>
              <a:rPr lang="sv-SE" dirty="0"/>
              <a:t>På vilket sätt har barn varit delaktiga i beslutet? Om de inte varit delaktiga, förklara varför.</a:t>
            </a:r>
          </a:p>
          <a:p>
            <a:pPr lvl="0"/>
            <a:r>
              <a:rPr lang="sv-SE" dirty="0"/>
              <a:t>Vilka åsikter har barnen lyft fram?</a:t>
            </a:r>
          </a:p>
          <a:p>
            <a:pPr lvl="0"/>
            <a:r>
              <a:rPr lang="sv-SE" dirty="0"/>
              <a:t>Hur har barnens åsikter beaktats i beslutet?</a:t>
            </a:r>
          </a:p>
          <a:p>
            <a:endParaRPr lang="sv-SE" dirty="0"/>
          </a:p>
        </p:txBody>
      </p:sp>
      <p:sp>
        <p:nvSpPr>
          <p:cNvPr id="3" name="Rubrik 2"/>
          <p:cNvSpPr>
            <a:spLocks noGrp="1"/>
          </p:cNvSpPr>
          <p:nvPr>
            <p:ph type="title"/>
          </p:nvPr>
        </p:nvSpPr>
        <p:spPr/>
        <p:txBody>
          <a:bodyPr/>
          <a:lstStyle/>
          <a:p>
            <a:r>
              <a:rPr lang="sv-SE" dirty="0" smtClean="0"/>
              <a:t>Barnrättslig </a:t>
            </a:r>
            <a:r>
              <a:rPr lang="sv-SE" dirty="0"/>
              <a:t>reflektion </a:t>
            </a:r>
            <a:r>
              <a:rPr lang="sv-SE" dirty="0" smtClean="0"/>
              <a:t>fort.</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23</a:t>
            </a:fld>
            <a:endParaRPr lang="sv-SE" dirty="0"/>
          </a:p>
        </p:txBody>
      </p:sp>
    </p:spTree>
    <p:extLst>
      <p:ext uri="{BB962C8B-B14F-4D97-AF65-F5344CB8AC3E}">
        <p14:creationId xmlns:p14="http://schemas.microsoft.com/office/powerpoint/2010/main" val="1400578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1055440" y="2708920"/>
            <a:ext cx="9753599" cy="877887"/>
          </a:xfrm>
        </p:spPr>
        <p:txBody>
          <a:bodyPr>
            <a:normAutofit fontScale="90000"/>
          </a:bodyPr>
          <a:lstStyle/>
          <a:p>
            <a:pPr algn="ctr"/>
            <a:r>
              <a:rPr lang="sv-SE" dirty="0" smtClean="0"/>
              <a:t>Barnkonventionen och skyldigheten att göra prövning av barnets bästa</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3</a:t>
            </a:fld>
            <a:endParaRPr lang="sv-SE" dirty="0"/>
          </a:p>
        </p:txBody>
      </p:sp>
    </p:spTree>
    <p:extLst>
      <p:ext uri="{BB962C8B-B14F-4D97-AF65-F5344CB8AC3E}">
        <p14:creationId xmlns:p14="http://schemas.microsoft.com/office/powerpoint/2010/main" val="2144479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chemeClr val="tx1"/>
                </a:solidFill>
              </a:rPr>
              <a:t>Barn finns i många av regionens verksamheter…</a:t>
            </a:r>
          </a:p>
        </p:txBody>
      </p:sp>
      <p:pic>
        <p:nvPicPr>
          <p:cNvPr id="5" name="Platshållare för bild 4"/>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3367" r="3367"/>
          <a:stretch>
            <a:fillRect/>
          </a:stretch>
        </p:blipFill>
        <p:spPr/>
      </p:pic>
      <p:sp>
        <p:nvSpPr>
          <p:cNvPr id="3" name="Platshållare för innehåll 2"/>
          <p:cNvSpPr>
            <a:spLocks noGrp="1"/>
          </p:cNvSpPr>
          <p:nvPr>
            <p:ph sz="half" idx="10"/>
          </p:nvPr>
        </p:nvSpPr>
        <p:spPr>
          <a:xfrm>
            <a:off x="4312518" y="1557868"/>
            <a:ext cx="7256089" cy="4535428"/>
          </a:xfrm>
        </p:spPr>
        <p:txBody>
          <a:bodyPr>
            <a:normAutofit fontScale="92500"/>
          </a:bodyPr>
          <a:lstStyle/>
          <a:p>
            <a:pPr marL="0" indent="0">
              <a:buNone/>
            </a:pPr>
            <a:r>
              <a:rPr lang="sv-SE" i="1" dirty="0"/>
              <a:t>Barn är… </a:t>
            </a:r>
          </a:p>
          <a:p>
            <a:pPr lvl="1"/>
            <a:r>
              <a:rPr lang="sv-SE" dirty="0"/>
              <a:t>Patienter</a:t>
            </a:r>
          </a:p>
          <a:p>
            <a:pPr lvl="1"/>
            <a:r>
              <a:rPr lang="sv-SE" dirty="0" smtClean="0"/>
              <a:t>Anhöriga/närstående till både vuxna och syskon</a:t>
            </a:r>
            <a:endParaRPr lang="sv-SE" dirty="0"/>
          </a:p>
          <a:p>
            <a:pPr lvl="1"/>
            <a:r>
              <a:rPr lang="sv-SE" dirty="0"/>
              <a:t>Besökare</a:t>
            </a:r>
          </a:p>
          <a:p>
            <a:pPr lvl="1"/>
            <a:r>
              <a:rPr lang="sv-SE" dirty="0"/>
              <a:t>Passagerare </a:t>
            </a:r>
            <a:r>
              <a:rPr lang="sv-SE" dirty="0" smtClean="0"/>
              <a:t>m.m. </a:t>
            </a:r>
            <a:endParaRPr lang="sv-SE" dirty="0"/>
          </a:p>
          <a:p>
            <a:r>
              <a:rPr lang="sv-SE" dirty="0"/>
              <a:t>Barn har rättigheter i egenskap av att vara människa</a:t>
            </a:r>
          </a:p>
          <a:p>
            <a:r>
              <a:rPr lang="sv-SE" dirty="0"/>
              <a:t>Barn är rättighetsbärare och vi i egenskap av offentliga sektorn är skyldighetsbärare.</a:t>
            </a:r>
          </a:p>
          <a:p>
            <a:r>
              <a:rPr lang="sv-SE" dirty="0"/>
              <a:t>Som rättighetsbärare har barn rätt att delta i den demokratiska </a:t>
            </a:r>
            <a:r>
              <a:rPr lang="sv-SE" dirty="0" smtClean="0"/>
              <a:t>beslutsprocessen. </a:t>
            </a:r>
            <a:r>
              <a:rPr lang="sv-SE" dirty="0"/>
              <a:t>Att få känna delaktighet, göra sin röst hörd och ha inflytande i frågor som rör en själv är en rättighet.</a:t>
            </a:r>
          </a:p>
          <a:p>
            <a:endParaRPr lang="sv-SE" dirty="0"/>
          </a:p>
          <a:p>
            <a:endParaRPr lang="sv-SE" dirty="0"/>
          </a:p>
        </p:txBody>
      </p:sp>
    </p:spTree>
    <p:extLst>
      <p:ext uri="{BB962C8B-B14F-4D97-AF65-F5344CB8AC3E}">
        <p14:creationId xmlns:p14="http://schemas.microsoft.com/office/powerpoint/2010/main" val="2562532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1"/>
                </a:solidFill>
              </a:rPr>
              <a:t>Barnkonventionen</a:t>
            </a:r>
            <a:endParaRPr lang="sv-SE" dirty="0">
              <a:solidFill>
                <a:schemeClr val="tx1"/>
              </a:solidFill>
            </a:endParaRPr>
          </a:p>
        </p:txBody>
      </p:sp>
      <p:sp>
        <p:nvSpPr>
          <p:cNvPr id="3" name="Platshållare för innehåll 2"/>
          <p:cNvSpPr>
            <a:spLocks noGrp="1"/>
          </p:cNvSpPr>
          <p:nvPr>
            <p:ph sz="half" idx="10"/>
          </p:nvPr>
        </p:nvSpPr>
        <p:spPr/>
        <p:txBody>
          <a:bodyPr/>
          <a:lstStyle/>
          <a:p>
            <a:r>
              <a:rPr lang="sv-SE" sz="1867" dirty="0"/>
              <a:t>Barnkonventionen antogs av FN:s generalförsamling 1989. </a:t>
            </a:r>
          </a:p>
          <a:p>
            <a:r>
              <a:rPr lang="sv-SE" sz="1867" dirty="0"/>
              <a:t>Sverige ratificerade Barnkonventionen 1990. </a:t>
            </a:r>
          </a:p>
          <a:p>
            <a:r>
              <a:rPr lang="sv-SE" sz="1867" dirty="0"/>
              <a:t>En konvention är ett juridisk bindande avtal och en typ av internationell överenskommelse mellan stater som tillträtt konventionen. </a:t>
            </a:r>
          </a:p>
          <a:p>
            <a:r>
              <a:rPr lang="sv-SE" sz="1867" dirty="0"/>
              <a:t>Genom ratificering av en konvention blir en stat folkrättsligt bunden av den och Sverige är därför skyldig att fullgöra förpliktelser enligt konventionen. </a:t>
            </a:r>
          </a:p>
          <a:p>
            <a:r>
              <a:rPr lang="sv-SE" sz="1867" dirty="0"/>
              <a:t>Innebär en skyldighet att förverkliga barnets rättigheter enligt barnkonventionen genom lagstiftning, administrativa och andra åtgärder, vilket följer direkt av konventionen</a:t>
            </a:r>
            <a:r>
              <a:rPr lang="sv-SE" dirty="0" smtClean="0"/>
              <a:t>. </a:t>
            </a:r>
            <a:endParaRPr lang="sv-SE" dirty="0"/>
          </a:p>
        </p:txBody>
      </p:sp>
      <p:sp>
        <p:nvSpPr>
          <p:cNvPr id="4" name="Platshållare för bild 3"/>
          <p:cNvSpPr>
            <a:spLocks noGrp="1"/>
          </p:cNvSpPr>
          <p:nvPr>
            <p:ph type="pic" sz="quarter" idx="13"/>
          </p:nvPr>
        </p:nvSpPr>
        <p:spPr/>
      </p:sp>
      <p:pic>
        <p:nvPicPr>
          <p:cNvPr id="6" name="Platshållare för bild 4"/>
          <p:cNvPicPr>
            <a:picLocks noChangeAspect="1"/>
          </p:cNvPicPr>
          <p:nvPr/>
        </p:nvPicPr>
        <p:blipFill>
          <a:blip r:embed="rId2" cstate="print">
            <a:extLst>
              <a:ext uri="{28A0092B-C50C-407E-A947-70E740481C1C}">
                <a14:useLocalDpi xmlns:a14="http://schemas.microsoft.com/office/drawing/2010/main" val="0"/>
              </a:ext>
            </a:extLst>
          </a:blip>
          <a:srcRect l="3359" r="3359"/>
          <a:stretch>
            <a:fillRect/>
          </a:stretch>
        </p:blipFill>
        <p:spPr>
          <a:xfrm>
            <a:off x="-444733" y="0"/>
            <a:ext cx="4254732" cy="6858000"/>
          </a:xfrm>
          <a:prstGeom prst="rect">
            <a:avLst/>
          </a:prstGeom>
        </p:spPr>
      </p:pic>
    </p:spTree>
    <p:extLst>
      <p:ext uri="{BB962C8B-B14F-4D97-AF65-F5344CB8AC3E}">
        <p14:creationId xmlns:p14="http://schemas.microsoft.com/office/powerpoint/2010/main" val="298215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pPr marL="0" indent="0">
              <a:buNone/>
            </a:pPr>
            <a:r>
              <a:rPr lang="sv-SE" sz="2400" dirty="0"/>
              <a:t>Lagen (2018:1197) om Förenta nationernas konvention om barnets rättigheter. </a:t>
            </a:r>
          </a:p>
          <a:p>
            <a:pPr marL="612775" lvl="1" indent="0">
              <a:buNone/>
            </a:pPr>
            <a:r>
              <a:rPr lang="sv-SE" sz="2000" i="1" dirty="0"/>
              <a:t>1 §  Artiklarna 1–42 i Förenta nationernas konvention den 20 november 1989 om barnets rättigheter ska i originaltexternas lydelse gälla som svensk lag. Konventionens engelska och franska originaltexter finns tillsammans med en svensk översättning intagna som en bilaga till denna lag (SFS 2018:1197).  </a:t>
            </a:r>
            <a:endParaRPr lang="sv-SE" sz="4000" dirty="0"/>
          </a:p>
          <a:p>
            <a:endParaRPr lang="sv-SE" dirty="0"/>
          </a:p>
        </p:txBody>
      </p:sp>
      <p:sp>
        <p:nvSpPr>
          <p:cNvPr id="3" name="Rubrik 2"/>
          <p:cNvSpPr>
            <a:spLocks noGrp="1"/>
          </p:cNvSpPr>
          <p:nvPr>
            <p:ph type="title"/>
          </p:nvPr>
        </p:nvSpPr>
        <p:spPr/>
        <p:txBody>
          <a:bodyPr/>
          <a:lstStyle/>
          <a:p>
            <a:r>
              <a:rPr lang="sv-SE" dirty="0" smtClean="0"/>
              <a:t>Barnkonventionen som svensk lag</a:t>
            </a:r>
            <a:endParaRPr lang="sv-SE" dirty="0"/>
          </a:p>
        </p:txBody>
      </p:sp>
      <p:sp>
        <p:nvSpPr>
          <p:cNvPr id="4" name="Platshållare för bildnummer 3"/>
          <p:cNvSpPr>
            <a:spLocks noGrp="1"/>
          </p:cNvSpPr>
          <p:nvPr>
            <p:ph type="sldNum" sz="quarter" idx="14"/>
          </p:nvPr>
        </p:nvSpPr>
        <p:spPr/>
        <p:txBody>
          <a:bodyPr/>
          <a:lstStyle/>
          <a:p>
            <a:fld id="{77247564-E29A-4039-A521-FA633551344B}" type="slidenum">
              <a:rPr lang="sv-SE" smtClean="0"/>
              <a:pPr/>
              <a:t>6</a:t>
            </a:fld>
            <a:endParaRPr lang="sv-SE" dirty="0"/>
          </a:p>
        </p:txBody>
      </p:sp>
    </p:spTree>
    <p:extLst>
      <p:ext uri="{BB962C8B-B14F-4D97-AF65-F5344CB8AC3E}">
        <p14:creationId xmlns:p14="http://schemas.microsoft.com/office/powerpoint/2010/main" val="1345452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1217613" y="2097087"/>
            <a:ext cx="9747980" cy="3852193"/>
          </a:xfrm>
        </p:spPr>
        <p:txBody>
          <a:bodyPr>
            <a:normAutofit fontScale="70000" lnSpcReduction="20000"/>
          </a:bodyPr>
          <a:lstStyle/>
          <a:p>
            <a:r>
              <a:rPr lang="sv-SE" b="1" dirty="0" smtClean="0"/>
              <a:t>Att </a:t>
            </a:r>
            <a:r>
              <a:rPr lang="sv-SE" b="1" dirty="0"/>
              <a:t>vi har ett systematiskt </a:t>
            </a:r>
            <a:r>
              <a:rPr lang="sv-SE" b="1" dirty="0" smtClean="0"/>
              <a:t>tillvägagångs sätt, </a:t>
            </a:r>
            <a:r>
              <a:rPr lang="sv-SE" dirty="0" smtClean="0"/>
              <a:t>det </a:t>
            </a:r>
            <a:r>
              <a:rPr lang="sv-SE" dirty="0"/>
              <a:t>vill säga har som standard att tillämpa rättigheterna i konventionen så att den får större genomslag vid bedömningar, ärenden och beslut som rör barn</a:t>
            </a:r>
            <a:r>
              <a:rPr lang="sv-SE" dirty="0" smtClean="0"/>
              <a:t>.</a:t>
            </a:r>
            <a:endParaRPr lang="sv-SE" dirty="0"/>
          </a:p>
          <a:p>
            <a:r>
              <a:rPr lang="sv-SE" b="1" dirty="0"/>
              <a:t>Att vi arbetar barnrättsbaserat, </a:t>
            </a:r>
            <a:r>
              <a:rPr lang="sv-SE" dirty="0"/>
              <a:t>det vill </a:t>
            </a:r>
            <a:r>
              <a:rPr lang="sv-SE" dirty="0" smtClean="0"/>
              <a:t>säga utgår </a:t>
            </a:r>
            <a:r>
              <a:rPr lang="sv-SE" dirty="0"/>
              <a:t>ifrån barnkonventionen när vi arbetarmed barn och när vi fattar beslut som rör barn</a:t>
            </a:r>
            <a:r>
              <a:rPr lang="sv-SE" dirty="0" smtClean="0"/>
              <a:t>. Utgångspunkten </a:t>
            </a:r>
            <a:r>
              <a:rPr lang="sv-SE" dirty="0"/>
              <a:t>ska vara de rättigheter </a:t>
            </a:r>
            <a:r>
              <a:rPr lang="sv-SE" dirty="0" smtClean="0"/>
              <a:t>som barn </a:t>
            </a:r>
            <a:r>
              <a:rPr lang="sv-SE" dirty="0"/>
              <a:t>har enligt barnkonventionen. Ett </a:t>
            </a:r>
            <a:r>
              <a:rPr lang="sv-SE" dirty="0" smtClean="0"/>
              <a:t>minimum är </a:t>
            </a:r>
            <a:r>
              <a:rPr lang="sv-SE" dirty="0"/>
              <a:t>att beakta barnkonventionens fyra grundprinciper. </a:t>
            </a:r>
          </a:p>
          <a:p>
            <a:r>
              <a:rPr lang="sv-SE" b="1" dirty="0"/>
              <a:t>Att lyssna till barnets åsikter </a:t>
            </a:r>
            <a:r>
              <a:rPr lang="sv-SE" dirty="0"/>
              <a:t>utifrån </a:t>
            </a:r>
            <a:r>
              <a:rPr lang="sv-SE" dirty="0" smtClean="0"/>
              <a:t>dess ålder </a:t>
            </a:r>
            <a:r>
              <a:rPr lang="sv-SE" dirty="0"/>
              <a:t>och mognad och fatta beslut som prioriterar barnets bästa. Om vi inte kan </a:t>
            </a:r>
            <a:r>
              <a:rPr lang="sv-SE" dirty="0" smtClean="0"/>
              <a:t>fatta ett </a:t>
            </a:r>
            <a:r>
              <a:rPr lang="sv-SE" dirty="0"/>
              <a:t>beslut utifrån vad som bedöms vara </a:t>
            </a:r>
            <a:r>
              <a:rPr lang="sv-SE" dirty="0" smtClean="0"/>
              <a:t>bäst för </a:t>
            </a:r>
            <a:r>
              <a:rPr lang="sv-SE" dirty="0"/>
              <a:t>barnet ska istället beslutas vad som är </a:t>
            </a:r>
            <a:r>
              <a:rPr lang="sv-SE" dirty="0" smtClean="0"/>
              <a:t>det bästa </a:t>
            </a:r>
            <a:r>
              <a:rPr lang="sv-SE" i="1" dirty="0"/>
              <a:t>möjliga </a:t>
            </a:r>
            <a:r>
              <a:rPr lang="sv-SE" dirty="0"/>
              <a:t>för barnet eller barnen</a:t>
            </a:r>
            <a:r>
              <a:rPr lang="sv-SE" dirty="0" smtClean="0"/>
              <a:t>.</a:t>
            </a:r>
            <a:endParaRPr lang="sv-SE" dirty="0"/>
          </a:p>
          <a:p>
            <a:r>
              <a:rPr lang="sv-SE" b="1" dirty="0"/>
              <a:t>Att vi ska dokumentera </a:t>
            </a:r>
            <a:r>
              <a:rPr lang="sv-SE" dirty="0"/>
              <a:t>hur vi har </a:t>
            </a:r>
            <a:r>
              <a:rPr lang="sv-SE" dirty="0" smtClean="0"/>
              <a:t>kommit fram </a:t>
            </a:r>
            <a:r>
              <a:rPr lang="sv-SE" dirty="0"/>
              <a:t>till barnets bästa.</a:t>
            </a:r>
          </a:p>
          <a:p>
            <a:endParaRPr lang="sv-SE" dirty="0"/>
          </a:p>
        </p:txBody>
      </p:sp>
      <p:sp>
        <p:nvSpPr>
          <p:cNvPr id="3" name="Rubrik 2"/>
          <p:cNvSpPr>
            <a:spLocks noGrp="1"/>
          </p:cNvSpPr>
          <p:nvPr>
            <p:ph type="title"/>
          </p:nvPr>
        </p:nvSpPr>
        <p:spPr>
          <a:xfrm>
            <a:off x="1230408" y="980728"/>
            <a:ext cx="9753599" cy="877887"/>
          </a:xfrm>
        </p:spPr>
        <p:txBody>
          <a:bodyPr>
            <a:normAutofit fontScale="90000"/>
          </a:bodyPr>
          <a:lstStyle/>
          <a:p>
            <a:r>
              <a:rPr lang="sv-SE" dirty="0"/>
              <a:t>Barnkonventionen som lag ställer krav på följande:</a:t>
            </a:r>
          </a:p>
        </p:txBody>
      </p:sp>
      <p:sp>
        <p:nvSpPr>
          <p:cNvPr id="4" name="Platshållare för bildnummer 3"/>
          <p:cNvSpPr>
            <a:spLocks noGrp="1"/>
          </p:cNvSpPr>
          <p:nvPr>
            <p:ph type="sldNum" sz="quarter" idx="14"/>
          </p:nvPr>
        </p:nvSpPr>
        <p:spPr/>
        <p:txBody>
          <a:bodyPr/>
          <a:lstStyle/>
          <a:p>
            <a:fld id="{77247564-E29A-4039-A521-FA633551344B}" type="slidenum">
              <a:rPr lang="sv-SE" smtClean="0"/>
              <a:pPr/>
              <a:t>7</a:t>
            </a:fld>
            <a:endParaRPr lang="sv-SE" dirty="0"/>
          </a:p>
        </p:txBody>
      </p:sp>
    </p:spTree>
    <p:extLst>
      <p:ext uri="{BB962C8B-B14F-4D97-AF65-F5344CB8AC3E}">
        <p14:creationId xmlns:p14="http://schemas.microsoft.com/office/powerpoint/2010/main" val="4165599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1"/>
                </a:solidFill>
              </a:rPr>
              <a:t>Grundprinciperna</a:t>
            </a:r>
            <a:endParaRPr lang="sv-SE" dirty="0">
              <a:solidFill>
                <a:schemeClr val="tx1"/>
              </a:solidFill>
            </a:endParaRPr>
          </a:p>
        </p:txBody>
      </p:sp>
      <p:sp>
        <p:nvSpPr>
          <p:cNvPr id="3" name="Platshållare för innehåll 2"/>
          <p:cNvSpPr>
            <a:spLocks noGrp="1"/>
          </p:cNvSpPr>
          <p:nvPr>
            <p:ph sz="half" idx="1"/>
          </p:nvPr>
        </p:nvSpPr>
        <p:spPr/>
        <p:txBody>
          <a:bodyPr/>
          <a:lstStyle/>
          <a:p>
            <a:r>
              <a:rPr lang="sv-SE" dirty="0" smtClean="0"/>
              <a:t>Artikel </a:t>
            </a:r>
            <a:r>
              <a:rPr lang="sv-SE" dirty="0"/>
              <a:t>2: Barnets rätt till samma </a:t>
            </a:r>
            <a:r>
              <a:rPr lang="sv-SE" dirty="0" smtClean="0"/>
              <a:t>rättigheter </a:t>
            </a:r>
            <a:r>
              <a:rPr lang="sv-SE" dirty="0"/>
              <a:t>och lika värde</a:t>
            </a:r>
            <a:r>
              <a:rPr lang="sv-SE" dirty="0" smtClean="0"/>
              <a:t>.</a:t>
            </a:r>
          </a:p>
          <a:p>
            <a:r>
              <a:rPr lang="sv-SE" b="1" dirty="0">
                <a:effectLst>
                  <a:outerShdw blurRad="38100" dist="38100" dir="2700000" algn="tl">
                    <a:srgbClr val="000000">
                      <a:alpha val="43137"/>
                    </a:srgbClr>
                  </a:outerShdw>
                </a:effectLst>
              </a:rPr>
              <a:t>Artikel 3: Vid alla åtgärder som rör barn ska i första hand det som bedöms vara barnets bästa beaktas. </a:t>
            </a:r>
            <a:endParaRPr lang="sv-SE" b="1" dirty="0" smtClean="0">
              <a:effectLst>
                <a:outerShdw blurRad="38100" dist="38100" dir="2700000" algn="tl">
                  <a:srgbClr val="000000">
                    <a:alpha val="43137"/>
                  </a:srgbClr>
                </a:outerShdw>
              </a:effectLst>
            </a:endParaRPr>
          </a:p>
          <a:p>
            <a:r>
              <a:rPr lang="sv-SE" dirty="0" smtClean="0"/>
              <a:t>Artikel </a:t>
            </a:r>
            <a:r>
              <a:rPr lang="sv-SE" dirty="0"/>
              <a:t>6: Barnets rätt till liv, överlevnad och utveckling</a:t>
            </a:r>
            <a:endParaRPr lang="sv-SE" dirty="0" smtClean="0"/>
          </a:p>
          <a:p>
            <a:r>
              <a:rPr lang="sv-SE" dirty="0"/>
              <a:t>Artikel 12: Barnets rätt att bilda och </a:t>
            </a:r>
            <a:r>
              <a:rPr lang="sv-SE" dirty="0" smtClean="0"/>
              <a:t>uttrycka </a:t>
            </a:r>
            <a:r>
              <a:rPr lang="sv-SE" dirty="0"/>
              <a:t>sina åsikter och få dem </a:t>
            </a:r>
            <a:r>
              <a:rPr lang="sv-SE" dirty="0" smtClean="0"/>
              <a:t>beaktade. </a:t>
            </a:r>
          </a:p>
          <a:p>
            <a:endParaRPr lang="sv-SE" dirty="0"/>
          </a:p>
          <a:p>
            <a:pPr marL="0" indent="0">
              <a:buNone/>
            </a:pPr>
            <a:r>
              <a:rPr lang="sv-SE" dirty="0"/>
              <a:t>Barnkonventionens övriga artiklar </a:t>
            </a:r>
            <a:r>
              <a:rPr lang="sv-SE" dirty="0" smtClean="0"/>
              <a:t>ska </a:t>
            </a:r>
            <a:r>
              <a:rPr lang="sv-SE" dirty="0"/>
              <a:t>tolkas i ljuset av dessa fyra grundprinciper.</a:t>
            </a:r>
          </a:p>
        </p:txBody>
      </p:sp>
    </p:spTree>
    <p:extLst>
      <p:ext uri="{BB962C8B-B14F-4D97-AF65-F5344CB8AC3E}">
        <p14:creationId xmlns:p14="http://schemas.microsoft.com/office/powerpoint/2010/main" val="2726329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87798" y="913547"/>
            <a:ext cx="7970793" cy="1112021"/>
          </a:xfrm>
        </p:spPr>
        <p:txBody>
          <a:bodyPr/>
          <a:lstStyle/>
          <a:p>
            <a:r>
              <a:rPr lang="sv-SE" dirty="0" smtClean="0">
                <a:solidFill>
                  <a:schemeClr val="tx1"/>
                </a:solidFill>
              </a:rPr>
              <a:t>Prövning av barnets bästa</a:t>
            </a:r>
            <a:endParaRPr lang="sv-SE" dirty="0">
              <a:solidFill>
                <a:schemeClr val="tx1"/>
              </a:solidFill>
            </a:endParaRPr>
          </a:p>
        </p:txBody>
      </p:sp>
      <p:sp>
        <p:nvSpPr>
          <p:cNvPr id="3" name="Platshållare för innehåll 2"/>
          <p:cNvSpPr>
            <a:spLocks noGrp="1"/>
          </p:cNvSpPr>
          <p:nvPr>
            <p:ph sz="half" idx="1"/>
          </p:nvPr>
        </p:nvSpPr>
        <p:spPr>
          <a:xfrm>
            <a:off x="2346041" y="2201460"/>
            <a:ext cx="7970795" cy="4065445"/>
          </a:xfrm>
        </p:spPr>
        <p:txBody>
          <a:bodyPr/>
          <a:lstStyle/>
          <a:p>
            <a:pPr marL="0" indent="0">
              <a:buNone/>
            </a:pPr>
            <a:r>
              <a:rPr lang="sv-SE" i="1" dirty="0"/>
              <a:t>Artikel 3.1 </a:t>
            </a:r>
            <a:endParaRPr lang="sv-SE" i="1" dirty="0" smtClean="0"/>
          </a:p>
          <a:p>
            <a:pPr marL="0" indent="0">
              <a:buNone/>
            </a:pPr>
            <a:r>
              <a:rPr lang="sv-SE" i="1" dirty="0" smtClean="0"/>
              <a:t>Vid </a:t>
            </a:r>
            <a:r>
              <a:rPr lang="sv-SE" i="1" dirty="0"/>
              <a:t>alla åtgärder som rör barn, vare sig de vidtas av offentliga eller privata sociala välfärdsinstitutioner, domstolar, administrativa myndigheter eller lagstiftande organ, ska i första hand beaktas vad som bedöms vara barnets bästa. </a:t>
            </a:r>
            <a:endParaRPr lang="sv-SE" dirty="0"/>
          </a:p>
          <a:p>
            <a:endParaRPr lang="sv-SE" dirty="0"/>
          </a:p>
        </p:txBody>
      </p:sp>
    </p:spTree>
    <p:extLst>
      <p:ext uri="{BB962C8B-B14F-4D97-AF65-F5344CB8AC3E}">
        <p14:creationId xmlns:p14="http://schemas.microsoft.com/office/powerpoint/2010/main" val="1734753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Ljus-bakgrund">
  <a:themeElements>
    <a:clrScheme name="Anpassat 7">
      <a:dk1>
        <a:srgbClr val="242424"/>
      </a:dk1>
      <a:lt1>
        <a:srgbClr val="FFFFFF"/>
      </a:lt1>
      <a:dk2>
        <a:srgbClr val="141F69"/>
      </a:dk2>
      <a:lt2>
        <a:srgbClr val="FFFFFF"/>
      </a:lt2>
      <a:accent1>
        <a:srgbClr val="141F69"/>
      </a:accent1>
      <a:accent2>
        <a:srgbClr val="00ABE1"/>
      </a:accent2>
      <a:accent3>
        <a:srgbClr val="FE6426"/>
      </a:accent3>
      <a:accent4>
        <a:srgbClr val="FFFFFF"/>
      </a:accent4>
      <a:accent5>
        <a:srgbClr val="FFFFFF"/>
      </a:accent5>
      <a:accent6>
        <a:srgbClr val="FFFFFF"/>
      </a:accent6>
      <a:hlink>
        <a:srgbClr val="3FB7FE"/>
      </a:hlink>
      <a:folHlink>
        <a:srgbClr val="C490AA"/>
      </a:folHlink>
    </a:clrScheme>
    <a:fontScheme name="Anpassat 2">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848953E-FC6B-4369-8C02-FC03E5BB9E0F}" vid="{5C6709FC-B5B2-4200-9193-C1C68836758E}"/>
    </a:ext>
  </a:extLst>
</a:theme>
</file>

<file path=ppt/theme/theme2.xml><?xml version="1.0" encoding="utf-8"?>
<a:theme xmlns:a="http://schemas.openxmlformats.org/drawingml/2006/main" name="Mörk-bakgrund">
  <a:themeElements>
    <a:clrScheme name="Anpassat 7">
      <a:dk1>
        <a:srgbClr val="242424"/>
      </a:dk1>
      <a:lt1>
        <a:srgbClr val="FFFFFF"/>
      </a:lt1>
      <a:dk2>
        <a:srgbClr val="141F69"/>
      </a:dk2>
      <a:lt2>
        <a:srgbClr val="FFFFFF"/>
      </a:lt2>
      <a:accent1>
        <a:srgbClr val="141F69"/>
      </a:accent1>
      <a:accent2>
        <a:srgbClr val="00ABE1"/>
      </a:accent2>
      <a:accent3>
        <a:srgbClr val="FE6426"/>
      </a:accent3>
      <a:accent4>
        <a:srgbClr val="FFFFFF"/>
      </a:accent4>
      <a:accent5>
        <a:srgbClr val="FFFFFF"/>
      </a:accent5>
      <a:accent6>
        <a:srgbClr val="FFFFFF"/>
      </a:accent6>
      <a:hlink>
        <a:srgbClr val="3FB7FE"/>
      </a:hlink>
      <a:folHlink>
        <a:srgbClr val="C490AA"/>
      </a:folHlink>
    </a:clrScheme>
    <a:fontScheme name="Anpassat 2">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848953E-FC6B-4369-8C02-FC03E5BB9E0F}" vid="{BB5CC104-9630-4095-A3B2-5FCB4E4E1F05}"/>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p:Policy xmlns:p="office.server.policy" id="" local="true">
  <p:Name>Arbetsdokument</p:Name>
  <p:Description/>
  <p:Statement/>
  <p:PolicyItems>
    <p:PolicyItem featureId="Microsoft.Office.RecordsManagement.PolicyFeatures.Expiration" staticId="0x010100D7963E0E5B7A40E5AEA07389401D709F00FB54EFF0F3EB48149DBBD9563453E190|1214505165" UniqueId="23e47c32-f768-4ed5-a445-a352c8cd3593">
      <p:Name>Bevarande</p:Name>
      <p:Description>Automatisk schemaläggning av innehåll som ska bearbetas, och utföra en bevarandeåtgärd på innehåll som har nått sitt förfallodatum.</p:Description>
      <p:CustomData>
        <Schedules nextStageId="3" default="true">
          <Schedule type="Default">
            <stages>
              <data stageId="1" recur="true" offset="36" unit="months">
                <formula id="Microsoft.Office.RecordsManagement.PolicyFeatures.Expiration.Formula.BuiltIn">
                  <number>0</number>
                  <property>NLLThinningTime</property>
                  <propertyid>2793489f-7251-475b-a975-480031914936</propertyid>
                  <period>months</period>
                </formula>
                <action type="workflow" id="d9837362-db90-41fe-8d27-3f4e28fd673a"/>
              </data>
              <data stageId="2">
                <formula id="Microsoft.Office.RecordsManagement.PolicyFeatures.Expiration.Formula.BuiltIn">
                  <number>1</number>
                  <property>NLLThinningTime</property>
                  <propertyid>2793489f-7251-475b-a975-480031914936</propertyid>
                  <period>months</period>
                </formula>
                <action type="action" id="Microsoft.Office.RecordsManagement.PolicyFeatures.Expiration.Action.MoveToRecycleBin"/>
              </data>
            </stages>
          </Schedule>
        </Schedules>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Arbetsdokument - Word" ma:contentTypeID="0x010100D7963E0E5B7A40E5AEA07389401D709F00FB54EFF0F3EB48149DBBD9563453E190010089AE0331FD2FA7449C72752FA02E10A2" ma:contentTypeVersion="1901" ma:contentTypeDescription="Arbetsdokument - Word" ma:contentTypeScope="" ma:versionID="948dbe259e8340e619bded2a59d809cb">
  <xsd:schema xmlns:xsd="http://www.w3.org/2001/XMLSchema" xmlns:xs="http://www.w3.org/2001/XMLSchema" xmlns:p="http://schemas.microsoft.com/office/2006/metadata/properties" xmlns:ns1="http://schemas.microsoft.com/sharepoint/v3" xmlns:ns2="c7918ce9-5289-4a18-805d-4141408e948c" xmlns:ns3="e1dec489-f745-4ed5-9c00-958a11aea6df" targetNamespace="http://schemas.microsoft.com/office/2006/metadata/properties" ma:root="true" ma:fieldsID="57b779d9a3a93aebdd13c984c0695109" ns1:_="" ns2:_="" ns3:_="">
    <xsd:import namespace="http://schemas.microsoft.com/sharepoint/v3"/>
    <xsd:import namespace="c7918ce9-5289-4a18-805d-4141408e948c"/>
    <xsd:import namespace="e1dec489-f745-4ed5-9c00-958a11aea6df"/>
    <xsd:element name="properties">
      <xsd:complexType>
        <xsd:sequence>
          <xsd:element name="documentManagement">
            <xsd:complexType>
              <xsd:all>
                <xsd:element ref="ns2:_dlc_DocId" minOccurs="0"/>
                <xsd:element ref="ns2:_dlc_DocIdUrl" minOccurs="0"/>
                <xsd:element ref="ns2:_dlc_DocIdPersistId" minOccurs="0"/>
                <xsd:element ref="ns3:VIS_DocumentId" minOccurs="0"/>
                <xsd:element ref="ns1:NLLStakeholderTaxHTField0" minOccurs="0"/>
                <xsd:element ref="ns2:TaxKeywordTaxHTField" minOccurs="0"/>
                <xsd:element ref="ns3:DocumentStatus" minOccurs="0"/>
                <xsd:element ref="ns1:NLLInformationclass"/>
                <xsd:element ref="ns1:NLLThinningTime" minOccurs="0"/>
                <xsd:element ref="ns3:VISResponsible"/>
                <xsd:element ref="ns1:AnsvarigQuickpart" minOccurs="0"/>
                <xsd:element ref="ns1:NLLDocumentTypeTaxHTField0" minOccurs="0"/>
                <xsd:element ref="ns1:_dlc_Exempt" minOccurs="0"/>
                <xsd:element ref="ns1:_dlc_ExpireDateSaved" minOccurs="0"/>
                <xsd:element ref="ns1:_dlc_ExpireDate" minOccurs="0"/>
                <xsd:element ref="ns1:prdProcessTaxHTField0" minOccurs="0"/>
                <xsd:element ref="ns1:NLLVersion" minOccurs="0"/>
                <xsd:element ref="ns1:NLLModifiedBy" minOccurs="0"/>
                <xsd:element ref="ns1:NLLDocumentIDValue" minOccurs="0"/>
                <xsd:element ref="ns1:NLLPublishingstatus" minOccurs="0"/>
                <xsd:element ref="ns1:NLLDiarienummer" minOccurs="0"/>
                <xsd:element ref="ns1:NLLPublishDate" minOccurs="0"/>
                <xsd:element ref="ns1:NLLInformationCollectionTaxHTField0" minOccurs="0"/>
                <xsd:element ref="ns1:NLLProducerPlaceTaxHTField0" minOccurs="0"/>
                <xsd:element ref="ns1:NLLEstablishedBy"/>
                <xsd:element ref="ns1:NLLEstablishedByQuickpart" minOccurs="0"/>
                <xsd:element ref="ns1:VersionComment" minOccurs="0"/>
                <xsd:element ref="ns1:NLLPublishDateQuickpart" minOccurs="0"/>
                <xsd:element ref="ns1:NLLLockWorkflows" minOccurs="0"/>
                <xsd:element ref="ns1:NLL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LLStakeholderTaxHTField0" ma:index="13" nillable="true" ma:taxonomy="true" ma:internalName="NLLStakeholderTaxHTField0" ma:taxonomyFieldName="NLLStakeholder" ma:displayName="Gäller för verksamhet" ma:fieldId="{fc9b4796-81cc-4809-b89e-b480826c68b7}" ma:taxonomyMulti="true" ma:sspId="39d54842-4abd-4019-b0bf-19e71d696155" ma:termSetId="012a677c-9277-4d4c-83ea-a9768cc27725" ma:anchorId="00000000-0000-0000-0000-000000000000" ma:open="false" ma:isKeyword="false">
      <xsd:complexType>
        <xsd:sequence>
          <xsd:element ref="pc:Terms" minOccurs="0" maxOccurs="1"/>
        </xsd:sequence>
      </xsd:complexType>
    </xsd:element>
    <xsd:element name="NLLInformationclass" ma:index="17" ma:displayName="Informationsklass" ma:internalName="NLLInformationclass">
      <xsd:simpleType>
        <xsd:restriction base="dms:Choice">
          <xsd:enumeration value="Publik"/>
          <xsd:enumeration value="Intern alla"/>
          <xsd:enumeration value="Intern skyddad"/>
        </xsd:restriction>
      </xsd:simpleType>
    </xsd:element>
    <xsd:element name="NLLThinningTime" ma:index="19" nillable="true" ma:displayName="Gallringsfrist" ma:format="DateOnly" ma:hidden="true" ma:internalName="NLLThinningTime">
      <xsd:simpleType>
        <xsd:restriction base="dms:DateTime"/>
      </xsd:simpleType>
    </xsd:element>
    <xsd:element name="AnsvarigQuickpart" ma:index="21" nillable="true" ma:displayName="AnsvarigQuickpart" ma:hidden="true" ma:internalName="AnsvarigQuickpart">
      <xsd:simpleType>
        <xsd:restriction base="dms:Text"/>
      </xsd:simpleType>
    </xsd:element>
    <xsd:element name="NLLDocumentTypeTaxHTField0" ma:index="23" ma:taxonomy="true" ma:internalName="NLLDocumentTypeTaxHTField0" ma:taxonomyFieldName="NLLDocumentType" ma:displayName="Dokumenttyp" ma:fieldId="{38578a5b-744a-40d6-84e1-ab48bc8b5a57}" ma:sspId="39d54842-4abd-4019-b0bf-19e71d696155" ma:termSetId="52dfd850-14dd-4e84-a867-57b1223f01ac" ma:anchorId="00000000-0000-0000-0000-000000000000" ma:open="false" ma:isKeyword="false">
      <xsd:complexType>
        <xsd:sequence>
          <xsd:element ref="pc:Terms" minOccurs="0" maxOccurs="1"/>
        </xsd:sequence>
      </xsd:complexType>
    </xsd:element>
    <xsd:element name="_dlc_Exempt" ma:index="24" nillable="true" ma:displayName="Undanta från princip" ma:hidden="true" ma:internalName="_dlc_Exempt" ma:readOnly="true">
      <xsd:simpleType>
        <xsd:restriction base="dms:Unknown"/>
      </xsd:simpleType>
    </xsd:element>
    <xsd:element name="_dlc_ExpireDateSaved" ma:index="25" nillable="true" ma:displayName="Originalförfallodag" ma:hidden="true" ma:internalName="_dlc_ExpireDateSaved" ma:readOnly="true">
      <xsd:simpleType>
        <xsd:restriction base="dms:DateTime"/>
      </xsd:simpleType>
    </xsd:element>
    <xsd:element name="_dlc_ExpireDate" ma:index="26" nillable="true" ma:displayName="Förfallodatum" ma:description="" ma:hidden="true" ma:indexed="true" ma:internalName="_dlc_ExpireDate" ma:readOnly="true">
      <xsd:simpleType>
        <xsd:restriction base="dms:DateTime"/>
      </xsd:simpleType>
    </xsd:element>
    <xsd:element name="prdProcessTaxHTField0" ma:index="27" nillable="true" ma:taxonomy="true" ma:internalName="prdProcessTaxHTField0" ma:taxonomyFieldName="prdProcess" ma:displayName="Process" ma:fieldId="{7458416b-87c5-4f2a-97ed-9ee5dd1e516d}" ma:taxonomyMulti="true" ma:sspId="39d54842-4abd-4019-b0bf-19e71d696155" ma:termSetId="747d8a4a-b066-47e6-b826-8f1c93ac4001" ma:anchorId="00000000-0000-0000-0000-000000000000" ma:open="false" ma:isKeyword="false">
      <xsd:complexType>
        <xsd:sequence>
          <xsd:element ref="pc:Terms" minOccurs="0" maxOccurs="1"/>
        </xsd:sequence>
      </xsd:complexType>
    </xsd:element>
    <xsd:element name="NLLVersion" ma:index="28" nillable="true" ma:displayName="Version" ma:internalName="NLLVersion" ma:readOnly="false">
      <xsd:simpleType>
        <xsd:restriction base="dms:Text"/>
      </xsd:simpleType>
    </xsd:element>
    <xsd:element name="NLLModifiedBy" ma:index="29" nillable="true" ma:displayName="Upprättad av" ma:hidden="true" ma:internalName="NLLModifiedBy">
      <xsd:simpleType>
        <xsd:restriction base="dms:Text"/>
      </xsd:simpleType>
    </xsd:element>
    <xsd:element name="NLLDocumentIDValue" ma:index="30" nillable="true" ma:displayName="Dokument-Id Värde" ma:hidden="true" ma:internalName="NLLDocumentIDValue">
      <xsd:simpleType>
        <xsd:restriction base="dms:Text"/>
      </xsd:simpleType>
    </xsd:element>
    <xsd:element name="NLLPublishingstatus" ma:index="31" nillable="true" ma:displayName="Publiceringsstatus" ma:internalName="NLLPublishingstatus" ma:readOnly="false">
      <xsd:simpleType>
        <xsd:restriction base="dms:Choice">
          <xsd:enumeration value="Ej Publicerad"/>
          <xsd:enumeration value="Publicerad"/>
          <xsd:enumeration value="Avpublicerad"/>
          <xsd:enumeration value="Revidering krävs"/>
          <xsd:enumeration value="Revidering pågår"/>
        </xsd:restriction>
      </xsd:simpleType>
    </xsd:element>
    <xsd:element name="NLLDiarienummer" ma:index="32" nillable="true" ma:displayName="Diarienummer" ma:description="" ma:internalName="NLLDiarienummer" ma:readOnly="false">
      <xsd:simpleType>
        <xsd:restriction base="dms:Text"/>
      </xsd:simpleType>
    </xsd:element>
    <xsd:element name="NLLPublishDate" ma:index="34" nillable="true" ma:displayName="Publiceringsdatum" ma:format="DateOnly" ma:hidden="true" ma:internalName="NLLPublishDate">
      <xsd:simpleType>
        <xsd:restriction base="dms:DateTime"/>
      </xsd:simpleType>
    </xsd:element>
    <xsd:element name="NLLInformationCollectionTaxHTField0" ma:index="35" nillable="true" ma:taxonomy="true" ma:internalName="NLLInformationCollectionTaxHTField0" ma:taxonomyFieldName="NLLInformationCollection" ma:displayName="Informationssamling" ma:fieldId="{5965f86f-d738-4017-88d8-24d6ef34a791}" ma:taxonomyMulti="true" ma:sspId="39d54842-4abd-4019-b0bf-19e71d696155" ma:termSetId="60e00f7a-77a4-4c71-b63e-bae2eb97b373" ma:anchorId="00000000-0000-0000-0000-000000000000" ma:open="false" ma:isKeyword="false">
      <xsd:complexType>
        <xsd:sequence>
          <xsd:element ref="pc:Terms" minOccurs="0" maxOccurs="1"/>
        </xsd:sequence>
      </xsd:complexType>
    </xsd:element>
    <xsd:element name="NLLProducerPlaceTaxHTField0" ma:index="37" nillable="true" ma:taxonomy="true" ma:internalName="NLLProducerPlaceTaxHTField0" ma:taxonomyFieldName="NLLProducerPlace" ma:displayName="Producentplats" ma:fieldId="{e174ebea-294d-44bc-9c09-0f97f1197811}" ma:sspId="39d54842-4abd-4019-b0bf-19e71d696155" ma:termSetId="45f1cc5b-3028-4a82-8c90-ecfb5e2e8603" ma:anchorId="00000000-0000-0000-0000-000000000000" ma:open="false" ma:isKeyword="false">
      <xsd:complexType>
        <xsd:sequence>
          <xsd:element ref="pc:Terms" minOccurs="0" maxOccurs="1"/>
        </xsd:sequence>
      </xsd:complexType>
    </xsd:element>
    <xsd:element name="NLLEstablishedBy" ma:index="38" ma:displayName="Upprättad av" ma:list="UserInfo" ma:SharePointGroup="0" ma:internalName="NLLEstablished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LLEstablishedByQuickpart" ma:index="39" nillable="true" ma:displayName="Upprättad av Quickpart" ma:hidden="true" ma:internalName="NLLEstablishedByQuickpart">
      <xsd:simpleType>
        <xsd:restriction base="dms:Text"/>
      </xsd:simpleType>
    </xsd:element>
    <xsd:element name="VersionComment" ma:index="40" nillable="true" ma:displayName="Versionskommentar" ma:hidden="true" ma:internalName="VersionComment" ma:readOnly="false">
      <xsd:simpleType>
        <xsd:restriction base="dms:Text"/>
      </xsd:simpleType>
    </xsd:element>
    <xsd:element name="NLLPublishDateQuickpart" ma:index="41" nillable="true" ma:displayName="Publiceringsdatum Quickpart" ma:hidden="true" ma:internalName="NLLPublishDateQuickpart">
      <xsd:simpleType>
        <xsd:restriction base="dms:Text"/>
      </xsd:simpleType>
    </xsd:element>
    <xsd:element name="NLLLockWorkflows" ma:index="42" nillable="true" ma:displayName="ArbetsflödeKörs" ma:default="0" ma:hidden="true" ma:internalName="NLLLockWorkflows">
      <xsd:simpleType>
        <xsd:restriction base="dms:Boolean"/>
      </xsd:simpleType>
    </xsd:element>
    <xsd:element name="NLLPublished" ma:index="43" nillable="true" ma:displayName="Publicerad" ma:hidden="true" ma:internalName="NLLPublishe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918ce9-5289-4a18-805d-4141408e948c"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TaxKeywordTaxHTField" ma:index="15" nillable="true" ma:taxonomy="true" ma:internalName="TaxKeywordTaxHTField" ma:taxonomyFieldName="TaxKeyword" ma:displayName="NLL-Nyckelord" ma:fieldId="{23f27201-bee3-471e-b2e7-b64fd8b7ca38}" ma:taxonomyMulti="true" ma:sspId="39d54842-4abd-4019-b0bf-19e71d696155"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dec489-f745-4ed5-9c00-958a11aea6df" elementFormDefault="qualified">
    <xsd:import namespace="http://schemas.microsoft.com/office/2006/documentManagement/types"/>
    <xsd:import namespace="http://schemas.microsoft.com/office/infopath/2007/PartnerControls"/>
    <xsd:element name="VIS_DocumentId" ma:index="12" nillable="true" ma:displayName="Producentplats ID" ma:hidden="true" ma:internalName="VIS_Doc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umentStatus" ma:index="16" nillable="true" ma:displayName="Dokumentstatus" ma:hidden="true" ma:internalName="Dokumentstatu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VISResponsible" ma:index="20" ma:displayName="Ansvarig" ma:list="UserInfo" ma:internalName="VISResponsible"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NLLPublishDate xmlns="http://schemas.microsoft.com/sharepoint/v3">2023-01-01T23:00:00+00:00</NLLPublishDate>
    <NLLPublished xmlns="http://schemas.microsoft.com/sharepoint/v3" xsi:nil="true"/>
    <NLLPublishingstatus xmlns="http://schemas.microsoft.com/sharepoint/v3">Publicerad</NLLPublishingstatus>
    <NLLDocumentIDValue xmlns="http://schemas.microsoft.com/sharepoint/v3">ARBGRP882-1153265462-50</NLLDocumentIDValue>
    <NLLThinningTime xmlns="http://schemas.microsoft.com/sharepoint/v3">2026-01-01T23:00:00+00:00</NLLThinningTime>
    <NLLPublishDateQuickpart xmlns="http://schemas.microsoft.com/sharepoint/v3">2023-01-02</NLLPublishDateQuickpart>
    <NLLInformationCollectionTaxHTField0 xmlns="http://schemas.microsoft.com/sharepoint/v3">
      <Terms xmlns="http://schemas.microsoft.com/office/infopath/2007/PartnerControls"/>
    </NLLInformationCollectionTaxHTField0>
    <NLLLockWorkflows xmlns="http://schemas.microsoft.com/sharepoint/v3">false</NLLLockWorkflows>
    <NLLEstablishedByQuickpart xmlns="http://schemas.microsoft.com/sharepoint/v3">Moa Lygren</NLLEstablishedByQuickpart>
    <prdProcessTaxHTField0 xmlns="http://schemas.microsoft.com/sharepoint/v3">
      <Terms xmlns="http://schemas.microsoft.com/office/infopath/2007/PartnerControls"/>
    </prdProcessTaxHTField0>
    <AnsvarigQuickpart xmlns="http://schemas.microsoft.com/sharepoint/v3">Moa Lygren</AnsvarigQuickpart>
    <NLLEstablishedBy xmlns="http://schemas.microsoft.com/sharepoint/v3">
      <UserInfo>
        <DisplayName>Moa Lygren</DisplayName>
        <AccountId>819</AccountId>
        <AccountType/>
      </UserInfo>
    </NLLEstablishedBy>
    <NLLStakeholderTaxHTField0 xmlns="http://schemas.microsoft.com/sharepoint/v3">
      <Terms xmlns="http://schemas.microsoft.com/office/infopath/2007/PartnerControls"/>
    </NLLStakeholderTaxHTField0>
    <NLLDocumentTypeTaxHTField0 xmlns="http://schemas.microsoft.com/sharepoint/v3">
      <Terms xmlns="http://schemas.microsoft.com/office/infopath/2007/PartnerControls">
        <TermInfo xmlns="http://schemas.microsoft.com/office/infopath/2007/PartnerControls">
          <TermName xmlns="http://schemas.microsoft.com/office/infopath/2007/PartnerControls">Arbetsdokument</TermName>
          <TermId xmlns="http://schemas.microsoft.com/office/infopath/2007/PartnerControls">fe64199a-d700-493b-9984-68df985400d3</TermId>
        </TermInfo>
      </Terms>
    </NLLDocumentTypeTaxHTField0>
    <NLLVersion xmlns="http://schemas.microsoft.com/sharepoint/v3">1.0</NLLVersion>
    <NLLInformationclass xmlns="http://schemas.microsoft.com/sharepoint/v3">Publik</NLLInformationclass>
    <NLLModifiedBy xmlns="http://schemas.microsoft.com/sharepoint/v3">Moa Lygren</NLLModifiedBy>
    <NLLProducerPlaceTaxHTField0 xmlns="http://schemas.microsoft.com/sharepoint/v3">
      <Terms xmlns="http://schemas.microsoft.com/office/infopath/2007/PartnerControls">
        <TermInfo xmlns="http://schemas.microsoft.com/office/infopath/2007/PartnerControls">
          <TermName xmlns="http://schemas.microsoft.com/office/infopath/2007/PartnerControls">Prövning av barnets bästa i ärenden</TermName>
          <TermId xmlns="http://schemas.microsoft.com/office/infopath/2007/PartnerControls">41072564-e9ec-4daf-bb1e-d029147e0ea0</TermId>
        </TermInfo>
      </Terms>
    </NLLProducerPlaceTaxHTField0>
    <VersionComment xmlns="http://schemas.microsoft.com/sharepoint/v3" xsi:nil="true"/>
    <NLLDiarienummer xmlns="http://schemas.microsoft.com/sharepoint/v3" xsi:nil="true"/>
    <TaxKeywordTaxHTField xmlns="c7918ce9-5289-4a18-805d-4141408e948c">
      <Terms xmlns="http://schemas.microsoft.com/office/infopath/2007/PartnerControls"/>
    </TaxKeywordTaxHTField>
    <_dlc_DocId xmlns="c7918ce9-5289-4a18-805d-4141408e948c">ARBGRP882-1153265462-50</_dlc_DocId>
    <_dlc_DocIdUrl xmlns="c7918ce9-5289-4a18-805d-4141408e948c">
      <Url>http://spportal.extvis.local/process/administrativ/_layouts/15/DocIdRedir.aspx?ID=ARBGRP882-1153265462-50</Url>
      <Description>ARBGRP882-1153265462-50</Description>
    </_dlc_DocIdUrl>
    <_dlc_DocIdPersistId xmlns="c7918ce9-5289-4a18-805d-4141408e948c">true</_dlc_DocIdPersistId>
    <_dlc_ExpireDateSaved xmlns="http://schemas.microsoft.com/sharepoint/v3" xsi:nil="true"/>
    <_dlc_ExpireDate xmlns="http://schemas.microsoft.com/sharepoint/v3">2026-02-01T23:00:00+00:00</_dlc_ExpireDate>
    <VIS_DocumentId xmlns="e1dec489-f745-4ed5-9c00-958a11aea6df">
      <Url>https://samarbeta.nll.se/producentplats/provningavbarnetsbastaiarenden/_layouts/15/DocIdRedir.aspx?ID=ARBGRP882-1153265462-50</Url>
      <Description>ARBGRP882-1153265462-50</Description>
    </VIS_DocumentId>
    <VISResponsible xmlns="e1dec489-f745-4ed5-9c00-958a11aea6df">
      <UserInfo>
        <DisplayName>Moa Lygren</DisplayName>
        <AccountId>819</AccountId>
        <AccountType/>
      </UserInfo>
    </VISResponsible>
    <DocumentStatus xmlns="e1dec489-f745-4ed5-9c00-958a11aea6df">
      <Url>https://samarbeta.nll.se/producentplats/provningavbarnetsbastaiarenden/_layouts/15/wrkstat.aspx?List=85eec118-0f82-42d8-8dbf-472dd4a81c6c&amp;WorkflowInstanceName=7426957d-bce9-4c40-bec3-80a054d2edd5</Url>
      <Description>Publicerad</Description>
    </DocumentStatus>
    <_dlc_Exempt xmlns="http://schemas.microsoft.com/sharepoint/v3">false</_dlc_Exempt>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3B01FF-FA87-4FD2-B768-A1BF14849951}"/>
</file>

<file path=customXml/itemProps2.xml><?xml version="1.0" encoding="utf-8"?>
<ds:datastoreItem xmlns:ds="http://schemas.openxmlformats.org/officeDocument/2006/customXml" ds:itemID="{E3AD5715-BAFB-49FE-B0A2-28960632CFC9}"/>
</file>

<file path=customXml/itemProps3.xml><?xml version="1.0" encoding="utf-8"?>
<ds:datastoreItem xmlns:ds="http://schemas.openxmlformats.org/officeDocument/2006/customXml" ds:itemID="{3254C836-6588-4520-8D3A-21ED491CEB95}"/>
</file>

<file path=customXml/itemProps4.xml><?xml version="1.0" encoding="utf-8"?>
<ds:datastoreItem xmlns:ds="http://schemas.openxmlformats.org/officeDocument/2006/customXml" ds:itemID="{589E5B8E-9FC3-45F3-8F1F-827BD11E7208}"/>
</file>

<file path=customXml/itemProps5.xml><?xml version="1.0" encoding="utf-8"?>
<ds:datastoreItem xmlns:ds="http://schemas.openxmlformats.org/officeDocument/2006/customXml" ds:itemID="{77A1B968-6AC3-4E56-9F05-F8BA103CE3D1}"/>
</file>

<file path=docProps/app.xml><?xml version="1.0" encoding="utf-8"?>
<Properties xmlns="http://schemas.openxmlformats.org/officeDocument/2006/extended-properties" xmlns:vt="http://schemas.openxmlformats.org/officeDocument/2006/docPropsVTypes">
  <Template>region_norrbotten_powerpoint-mall-2022 (11)</Template>
  <TotalTime>147</TotalTime>
  <Words>1534</Words>
  <Application>Microsoft Office PowerPoint</Application>
  <PresentationFormat>Bredbild</PresentationFormat>
  <Paragraphs>128</Paragraphs>
  <Slides>23</Slides>
  <Notes>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23</vt:i4>
      </vt:variant>
    </vt:vector>
  </HeadingPairs>
  <TitlesOfParts>
    <vt:vector size="29" baseType="lpstr">
      <vt:lpstr>Arial</vt:lpstr>
      <vt:lpstr>Calibri</vt:lpstr>
      <vt:lpstr>Source Sans Pro</vt:lpstr>
      <vt:lpstr>Source Sans Pro Black</vt:lpstr>
      <vt:lpstr>Ljus-bakgrund</vt:lpstr>
      <vt:lpstr>Mörk-bakgrund</vt:lpstr>
      <vt:lpstr>Prövning av barnets bästa i beslut som gäller enskilda barn eller grupper av barn </vt:lpstr>
      <vt:lpstr>Prövning av barnets bästa</vt:lpstr>
      <vt:lpstr>Barnkonventionen och skyldigheten att göra prövning av barnets bästa</vt:lpstr>
      <vt:lpstr>Barn finns i många av regionens verksamheter…</vt:lpstr>
      <vt:lpstr>Barnkonventionen</vt:lpstr>
      <vt:lpstr>Barnkonventionen som svensk lag</vt:lpstr>
      <vt:lpstr>Barnkonventionen som lag ställer krav på följande:</vt:lpstr>
      <vt:lpstr>Grundprinciperna</vt:lpstr>
      <vt:lpstr>Prövning av barnets bästa</vt:lpstr>
      <vt:lpstr>FN-kommittén för barnets rättigheter menar att barnets bästa är:</vt:lpstr>
      <vt:lpstr>Hur påverkar beslutet barn?</vt:lpstr>
      <vt:lpstr>Länk till formulären för prövning</vt:lpstr>
      <vt:lpstr>Prövning av barnets bästa </vt:lpstr>
      <vt:lpstr>Prövning av barnets bästa fort.</vt:lpstr>
      <vt:lpstr>Prövning av barnets bästa fort.</vt:lpstr>
      <vt:lpstr>Prövning av barnets bästa fort.</vt:lpstr>
      <vt:lpstr>Utökad prövning av barnets bästa/barnkonsekvensanalys</vt:lpstr>
      <vt:lpstr>Utökad prövning av barnets bästa/barnkonsekvensanalys fort</vt:lpstr>
      <vt:lpstr>Barnrättslig reflektion  </vt:lpstr>
      <vt:lpstr>Barnrättslig reflektion fort.  </vt:lpstr>
      <vt:lpstr>Barnrättslig reflektion fort.  </vt:lpstr>
      <vt:lpstr>Barnrättslig reflektion fort. </vt:lpstr>
      <vt:lpstr>Barnrättslig reflektion fort.</vt:lpstr>
    </vt:vector>
  </TitlesOfParts>
  <Company>Region Norrbotten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Prövning av barnets bästa i ärenden</dc:title>
  <dc:creator>Moa Lygren</dc:creator>
  <cp:keywords/>
  <cp:lastModifiedBy>Moa Lygren</cp:lastModifiedBy>
  <cp:revision>15</cp:revision>
  <dcterms:created xsi:type="dcterms:W3CDTF">2023-01-02T08:18:52Z</dcterms:created>
  <dcterms:modified xsi:type="dcterms:W3CDTF">2023-01-02T12:19:50Z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0x010100D7963E0E5B7A40E5AEA07389401D709F00FB54EFF0F3EB48149DBBD9563453E190010089AE0331FD2FA7449C72752FA02E10A2</vt:lpwstr>
  </property>
  <property fmtid="{D5CDD505-2E9C-101B-9397-08002B2CF9AE}" pid="3" name="TaxKeyword">
    <vt:lpwstr/>
  </property>
  <property fmtid="{D5CDD505-2E9C-101B-9397-08002B2CF9AE}" pid="4" name="CareActionCodeSurgical">
    <vt:lpwstr/>
  </property>
  <property fmtid="{D5CDD505-2E9C-101B-9397-08002B2CF9AE}" pid="5" name="NLLProducerPlace">
    <vt:lpwstr>11476</vt:lpwstr>
  </property>
  <property fmtid="{D5CDD505-2E9C-101B-9397-08002B2CF9AE}" pid="6" name="NLLApprovedByQuickPart">
    <vt:lpwstr/>
  </property>
  <property fmtid="{D5CDD505-2E9C-101B-9397-08002B2CF9AE}" pid="7" name="NLLInformationCollection">
    <vt:lpwstr/>
  </property>
  <property fmtid="{D5CDD505-2E9C-101B-9397-08002B2CF9AE}" pid="8" name="NLLProjectDescription">
    <vt:lpwstr/>
  </property>
  <property fmtid="{D5CDD505-2E9C-101B-9397-08002B2CF9AE}" pid="9" name="PsychiatricCodeTaxHTField0">
    <vt:lpwstr/>
  </property>
  <property fmtid="{D5CDD505-2E9C-101B-9397-08002B2CF9AE}" pid="10" name="NLLStakeholder">
    <vt:lpwstr/>
  </property>
  <property fmtid="{D5CDD505-2E9C-101B-9397-08002B2CF9AE}" pid="11" name="TLVCodeDiagnosisTaxHTField0">
    <vt:lpwstr/>
  </property>
  <property fmtid="{D5CDD505-2E9C-101B-9397-08002B2CF9AE}" pid="12" name="NPUCode">
    <vt:lpwstr/>
  </property>
  <property fmtid="{D5CDD505-2E9C-101B-9397-08002B2CF9AE}" pid="13" name="NLLClosureDate">
    <vt:lpwstr/>
  </property>
  <property fmtid="{D5CDD505-2E9C-101B-9397-08002B2CF9AE}" pid="14" name="NLLProducerplaceID">
    <vt:lpwstr/>
  </property>
  <property fmtid="{D5CDD505-2E9C-101B-9397-08002B2CF9AE}" pid="15" name="NLLPublishedTemplate">
    <vt:lpwstr/>
  </property>
  <property fmtid="{D5CDD505-2E9C-101B-9397-08002B2CF9AE}" pid="16" name="NLLWFComment">
    <vt:lpwstr/>
  </property>
  <property fmtid="{D5CDD505-2E9C-101B-9397-08002B2CF9AE}" pid="17" name="NLLPTCName">
    <vt:lpwstr/>
  </property>
  <property fmtid="{D5CDD505-2E9C-101B-9397-08002B2CF9AE}" pid="18" name="SpecialtyTaxHTField0">
    <vt:lpwstr/>
  </property>
  <property fmtid="{D5CDD505-2E9C-101B-9397-08002B2CF9AE}" pid="19" name="CareActionCodeNonSurgical">
    <vt:lpwstr/>
  </property>
  <property fmtid="{D5CDD505-2E9C-101B-9397-08002B2CF9AE}" pid="20" name="AnalysisNameTaxHTField0">
    <vt:lpwstr/>
  </property>
  <property fmtid="{D5CDD505-2E9C-101B-9397-08002B2CF9AE}" pid="21" name="Specialty">
    <vt:lpwstr/>
  </property>
  <property fmtid="{D5CDD505-2E9C-101B-9397-08002B2CF9AE}" pid="22" name="NLLProjectUrl">
    <vt:lpwstr/>
  </property>
  <property fmtid="{D5CDD505-2E9C-101B-9397-08002B2CF9AE}" pid="23" name="NLLSteeringGroup">
    <vt:lpwstr/>
  </property>
  <property fmtid="{D5CDD505-2E9C-101B-9397-08002B2CF9AE}" pid="24" name="NLLMeetingTypeTaxHTField0">
    <vt:lpwstr/>
  </property>
  <property fmtid="{D5CDD505-2E9C-101B-9397-08002B2CF9AE}" pid="25" name="NLLTemplateStatus">
    <vt:lpwstr/>
  </property>
  <property fmtid="{D5CDD505-2E9C-101B-9397-08002B2CF9AE}" pid="26" name="CareActionCodeSurgicalTaxHTField0">
    <vt:lpwstr/>
  </property>
  <property fmtid="{D5CDD505-2E9C-101B-9397-08002B2CF9AE}" pid="27" name="PharmaceuticalCodeTaxHTField0">
    <vt:lpwstr/>
  </property>
  <property fmtid="{D5CDD505-2E9C-101B-9397-08002B2CF9AE}" pid="28" name="NLLProjectLeader">
    <vt:lpwstr/>
  </property>
  <property fmtid="{D5CDD505-2E9C-101B-9397-08002B2CF9AE}" pid="29" name="NLLDecisionLevelManagedTaxHTField0">
    <vt:lpwstr/>
  </property>
  <property fmtid="{D5CDD505-2E9C-101B-9397-08002B2CF9AE}" pid="32" name="NLLDefaultTemplate">
    <vt:lpwstr/>
  </property>
  <property fmtid="{D5CDD505-2E9C-101B-9397-08002B2CF9AE}" pid="33" name="NLLProjectVisitor">
    <vt:lpwstr/>
  </property>
  <property fmtid="{D5CDD505-2E9C-101B-9397-08002B2CF9AE}" pid="34" name="NLLApprovedBy">
    <vt:lpwstr/>
  </property>
  <property fmtid="{D5CDD505-2E9C-101B-9397-08002B2CF9AE}" pid="35" name="NLLDecisionLevelManaged">
    <vt:lpwstr/>
  </property>
  <property fmtid="{D5CDD505-2E9C-101B-9397-08002B2CF9AE}" pid="36" name="CompulsoryAction">
    <vt:lpwstr/>
  </property>
  <property fmtid="{D5CDD505-2E9C-101B-9397-08002B2CF9AE}" pid="37" name="NLLProjectDivisionTaxHTField0">
    <vt:lpwstr/>
  </property>
  <property fmtid="{D5CDD505-2E9C-101B-9397-08002B2CF9AE}" pid="38" name="ICD10CodeTaxHTField0">
    <vt:lpwstr/>
  </property>
  <property fmtid="{D5CDD505-2E9C-101B-9397-08002B2CF9AE}" pid="39" name="NLLProjectOwner">
    <vt:lpwstr/>
  </property>
  <property fmtid="{D5CDD505-2E9C-101B-9397-08002B2CF9AE}" pid="40" name="NPUCodeTaxHTField0">
    <vt:lpwstr/>
  </property>
  <property fmtid="{D5CDD505-2E9C-101B-9397-08002B2CF9AE}" pid="41" name="NLLTemplateFolderDescription">
    <vt:lpwstr/>
  </property>
  <property fmtid="{D5CDD505-2E9C-101B-9397-08002B2CF9AE}" pid="42" name="TLVCodeAction">
    <vt:lpwstr/>
  </property>
  <property fmtid="{D5CDD505-2E9C-101B-9397-08002B2CF9AE}" pid="43" name="RadiologicalCode">
    <vt:lpwstr/>
  </property>
  <property fmtid="{D5CDD505-2E9C-101B-9397-08002B2CF9AE}" pid="44" name="References">
    <vt:lpwstr/>
  </property>
  <property fmtid="{D5CDD505-2E9C-101B-9397-08002B2CF9AE}" pid="45" name="prdProcess">
    <vt:lpwstr/>
  </property>
  <property fmtid="{D5CDD505-2E9C-101B-9397-08002B2CF9AE}" pid="46" name="NLLProjectOrderStatus">
    <vt:lpwstr/>
  </property>
  <property fmtid="{D5CDD505-2E9C-101B-9397-08002B2CF9AE}" pid="48" name="NLLReferenceGroup">
    <vt:lpwstr/>
  </property>
  <property fmtid="{D5CDD505-2E9C-101B-9397-08002B2CF9AE}" pid="49" name="TLVCodeDiagnosis">
    <vt:lpwstr/>
  </property>
  <property fmtid="{D5CDD505-2E9C-101B-9397-08002B2CF9AE}" pid="50" name="PharmaceuticalCode">
    <vt:lpwstr/>
  </property>
  <property fmtid="{D5CDD505-2E9C-101B-9397-08002B2CF9AE}" pid="51" name="NLLInitiationDate">
    <vt:lpwstr/>
  </property>
  <property fmtid="{D5CDD505-2E9C-101B-9397-08002B2CF9AE}" pid="53" name="ReferencesTaxHTField0">
    <vt:lpwstr/>
  </property>
  <property fmtid="{D5CDD505-2E9C-101B-9397-08002B2CF9AE}" pid="54" name="NLLWindingUpDate">
    <vt:lpwstr/>
  </property>
  <property fmtid="{D5CDD505-2E9C-101B-9397-08002B2CF9AE}" pid="55" name="TLVCodeActionTaxHTField0">
    <vt:lpwstr/>
  </property>
  <property fmtid="{D5CDD505-2E9C-101B-9397-08002B2CF9AE}" pid="56" name="NLLProjectNr">
    <vt:lpwstr/>
  </property>
  <property fmtid="{D5CDD505-2E9C-101B-9397-08002B2CF9AE}" pid="57" name="NLLProjectTypeTaxHTField0">
    <vt:lpwstr/>
  </property>
  <property fmtid="{D5CDD505-2E9C-101B-9397-08002B2CF9AE}" pid="58" name="NLLPTCProcessTeam">
    <vt:lpwstr/>
  </property>
  <property fmtid="{D5CDD505-2E9C-101B-9397-08002B2CF9AE}" pid="59" name="RadiologicalCodeTaxHTField0">
    <vt:lpwstr/>
  </property>
  <property fmtid="{D5CDD505-2E9C-101B-9397-08002B2CF9AE}" pid="60" name="NLLImplementationDate">
    <vt:lpwstr/>
  </property>
  <property fmtid="{D5CDD505-2E9C-101B-9397-08002B2CF9AE}" pid="61" name="NLLProjectDivision">
    <vt:lpwstr/>
  </property>
  <property fmtid="{D5CDD505-2E9C-101B-9397-08002B2CF9AE}" pid="62" name="PsychiatricCode">
    <vt:lpwstr/>
  </property>
  <property fmtid="{D5CDD505-2E9C-101B-9397-08002B2CF9AE}" pid="63" name="NLLProjectType">
    <vt:lpwstr/>
  </property>
  <property fmtid="{D5CDD505-2E9C-101B-9397-08002B2CF9AE}" pid="64" name="AnalysisName">
    <vt:lpwstr/>
  </property>
  <property fmtid="{D5CDD505-2E9C-101B-9397-08002B2CF9AE}" pid="65" name="NLLMtptCodeTaxHTField0">
    <vt:lpwstr/>
  </property>
  <property fmtid="{D5CDD505-2E9C-101B-9397-08002B2CF9AE}" pid="66" name="NLLLatestProjectTrackingDate">
    <vt:lpwstr/>
  </property>
  <property fmtid="{D5CDD505-2E9C-101B-9397-08002B2CF9AE}" pid="67" name="NLLDocumentType">
    <vt:lpwstr>1454</vt:lpwstr>
  </property>
  <property fmtid="{D5CDD505-2E9C-101B-9397-08002B2CF9AE}" pid="68" name="NLLProjectTypeText">
    <vt:lpwstr/>
  </property>
  <property fmtid="{D5CDD505-2E9C-101B-9397-08002B2CF9AE}" pid="69" name="NLLEstablishingDate">
    <vt:lpwstr/>
  </property>
  <property fmtid="{D5CDD505-2E9C-101B-9397-08002B2CF9AE}" pid="70" name="NLLProjectMember">
    <vt:lpwstr/>
  </property>
  <property fmtid="{D5CDD505-2E9C-101B-9397-08002B2CF9AE}" pid="71" name="NLLProcessTeamLookup">
    <vt:lpwstr/>
  </property>
  <property fmtid="{D5CDD505-2E9C-101B-9397-08002B2CF9AE}" pid="72" name="CareActionCodeNonSurgicalTaxHTField0">
    <vt:lpwstr/>
  </property>
  <property fmtid="{D5CDD505-2E9C-101B-9397-08002B2CF9AE}" pid="73" name="CompulsoryActionTaxHTField0">
    <vt:lpwstr/>
  </property>
  <property fmtid="{D5CDD505-2E9C-101B-9397-08002B2CF9AE}" pid="74" name="NLLMeetingType">
    <vt:lpwstr/>
  </property>
  <property fmtid="{D5CDD505-2E9C-101B-9397-08002B2CF9AE}" pid="75" name="NLLProjectLeaderDiv">
    <vt:lpwstr/>
  </property>
  <property fmtid="{D5CDD505-2E9C-101B-9397-08002B2CF9AE}" pid="76" name="NLLProjectName">
    <vt:lpwstr/>
  </property>
  <property fmtid="{D5CDD505-2E9C-101B-9397-08002B2CF9AE}" pid="77" name="NLLMtptCode">
    <vt:lpwstr/>
  </property>
  <property fmtid="{D5CDD505-2E9C-101B-9397-08002B2CF9AE}" pid="78" name="ICD10Code">
    <vt:lpwstr/>
  </property>
  <property fmtid="{D5CDD505-2E9C-101B-9397-08002B2CF9AE}" pid="79" name="NLLProjectStatus">
    <vt:lpwstr/>
  </property>
  <property fmtid="{D5CDD505-2E9C-101B-9397-08002B2CF9AE}" pid="80" name="_dlc_policyId">
    <vt:lpwstr>0x010100D7963E0E5B7A40E5AEA07389401D709F00FB54EFF0F3EB48149DBBD9563453E190|1214505165</vt:lpwstr>
  </property>
  <property fmtid="{D5CDD505-2E9C-101B-9397-08002B2CF9AE}" pid="82" name="ItemRetentionFormula">
    <vt:lpwstr>&lt;formula id="Microsoft.Office.RecordsManagement.PolicyFeatures.Expiration.Formula.BuiltIn"&gt;&lt;number&gt;1&lt;/number&gt;&lt;property&gt;NLLThinningTime&lt;/property&gt;&lt;propertyid&gt;2793489f-7251-475b-a975-480031914936&lt;/propertyid&gt;&lt;period&gt;months&lt;/period&gt;&lt;/formula&gt;</vt:lpwstr>
  </property>
  <property fmtid="{D5CDD505-2E9C-101B-9397-08002B2CF9AE}" pid="84" name="_dlc_DocIdItemGuid">
    <vt:lpwstr>ea06dfcb-cc54-492b-81e2-eb6d05621746</vt:lpwstr>
  </property>
  <property fmtid="{D5CDD505-2E9C-101B-9397-08002B2CF9AE}" pid="86" name="_dlc_ItemStageId">
    <vt:lpwstr/>
  </property>
  <property fmtid="{D5CDD505-2E9C-101B-9397-08002B2CF9AE}" pid="87" name="Godkänn dokument(1)">
    <vt:lpwstr>, </vt:lpwstr>
  </property>
  <property fmtid="{D5CDD505-2E9C-101B-9397-08002B2CF9AE}" pid="88" name="Granska dokument(1)">
    <vt:lpwstr>, </vt:lpwstr>
  </property>
  <property fmtid="{D5CDD505-2E9C-101B-9397-08002B2CF9AE}" pid="90" name="Godkänn dokument">
    <vt:lpwstr>, </vt:lpwstr>
  </property>
  <property fmtid="{D5CDD505-2E9C-101B-9397-08002B2CF9AE}" pid="91" name="Granska dokument">
    <vt:lpwstr>, </vt:lpwstr>
  </property>
  <property fmtid="{D5CDD505-2E9C-101B-9397-08002B2CF9AE}" pid="92" name="Publicera dokument">
    <vt:lpwstr>, </vt:lpwstr>
  </property>
  <property fmtid="{D5CDD505-2E9C-101B-9397-08002B2CF9AE}" pid="93" name="TaxCatchAll">
    <vt:lpwstr>1454;#;#11476;#</vt:lpwstr>
  </property>
  <property fmtid="{D5CDD505-2E9C-101B-9397-08002B2CF9AE}" pid="95" name="Order">
    <vt:r8>2324700</vt:r8>
  </property>
  <property fmtid="{D5CDD505-2E9C-101B-9397-08002B2CF9AE}" pid="96" name="xd_ProgID">
    <vt:lpwstr/>
  </property>
  <property fmtid="{D5CDD505-2E9C-101B-9397-08002B2CF9AE}" pid="97" name="_SourceUrl">
    <vt:lpwstr/>
  </property>
  <property fmtid="{D5CDD505-2E9C-101B-9397-08002B2CF9AE}" pid="98" name="_SharedFileIndex">
    <vt:lpwstr/>
  </property>
  <property fmtid="{D5CDD505-2E9C-101B-9397-08002B2CF9AE}" pid="99" name="TemplateUrl">
    <vt:lpwstr/>
  </property>
  <property fmtid="{D5CDD505-2E9C-101B-9397-08002B2CF9AE}" pid="101" name="NLLDecisionLevelGoverning">
    <vt:lpwstr/>
  </property>
  <property fmtid="{D5CDD505-2E9C-101B-9397-08002B2CF9AE}" pid="102" name="NLLFactOwner">
    <vt:lpwstr/>
  </property>
  <property fmtid="{D5CDD505-2E9C-101B-9397-08002B2CF9AE}" pid="103" name="NLLFactOwnerText">
    <vt:lpwstr/>
  </property>
  <property fmtid="{D5CDD505-2E9C-101B-9397-08002B2CF9AE}" pid="104" name="xd_Signature">
    <vt:bool>false</vt:bool>
  </property>
  <property fmtid="{D5CDD505-2E9C-101B-9397-08002B2CF9AE}" pid="105" name="NLLDecisionLevel">
    <vt:lpwstr/>
  </property>
  <property fmtid="{D5CDD505-2E9C-101B-9397-08002B2CF9AE}" pid="106" name="NLLPTCProcessLeader">
    <vt:lpwstr/>
  </property>
  <property fmtid="{D5CDD505-2E9C-101B-9397-08002B2CF9AE}" pid="108" name="NLLPTCVISEditor">
    <vt:lpwstr/>
  </property>
</Properties>
</file>